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288AC-0C47-4A11-AF1E-2BF841768981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C8756-B1F4-4860-A116-EDBE2178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33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C8756-B1F4-4860-A116-EDBE217829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82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EA7F-F36A-4722-96A4-B6A7527422B0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63C8-2DDD-4339-8C0F-ACDC40DFD2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EA7F-F36A-4722-96A4-B6A7527422B0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63C8-2DDD-4339-8C0F-ACDC40DFD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EA7F-F36A-4722-96A4-B6A7527422B0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63C8-2DDD-4339-8C0F-ACDC40DFD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EA7F-F36A-4722-96A4-B6A7527422B0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63C8-2DDD-4339-8C0F-ACDC40DFD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EA7F-F36A-4722-96A4-B6A7527422B0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63C8-2DDD-4339-8C0F-ACDC40DFD2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EA7F-F36A-4722-96A4-B6A7527422B0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63C8-2DDD-4339-8C0F-ACDC40DFD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EA7F-F36A-4722-96A4-B6A7527422B0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63C8-2DDD-4339-8C0F-ACDC40DFD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EA7F-F36A-4722-96A4-B6A7527422B0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63C8-2DDD-4339-8C0F-ACDC40DFD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EA7F-F36A-4722-96A4-B6A7527422B0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63C8-2DDD-4339-8C0F-ACDC40DFD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EA7F-F36A-4722-96A4-B6A7527422B0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63C8-2DDD-4339-8C0F-ACDC40DFD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EA7F-F36A-4722-96A4-B6A7527422B0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1163C8-2DDD-4339-8C0F-ACDC40DFD29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78EA7F-F36A-4722-96A4-B6A7527422B0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1163C8-2DDD-4339-8C0F-ACDC40DFD29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" y="1219200"/>
            <a:ext cx="8880764" cy="5486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800" dirty="0" smtClean="0"/>
              <a:t>What </a:t>
            </a:r>
            <a:r>
              <a:rPr lang="en-US" sz="1800" dirty="0"/>
              <a:t>was a goal of Progressive Era reforms such as the initiative, referendum, and recall?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A. </a:t>
            </a:r>
            <a:r>
              <a:rPr lang="en-US" sz="1800" dirty="0"/>
              <a:t>increase the power of citizens in state and local government </a:t>
            </a:r>
          </a:p>
          <a:p>
            <a:pPr marL="0" indent="0">
              <a:buNone/>
            </a:pPr>
            <a:r>
              <a:rPr lang="en-US" sz="1800" dirty="0" smtClean="0"/>
              <a:t>	B. </a:t>
            </a:r>
            <a:r>
              <a:rPr lang="en-US" sz="1800" dirty="0"/>
              <a:t>reestablish the system of checks and balances </a:t>
            </a:r>
          </a:p>
          <a:p>
            <a:pPr marL="0" indent="0">
              <a:buNone/>
            </a:pPr>
            <a:r>
              <a:rPr lang="en-US" sz="1800" dirty="0" smtClean="0"/>
              <a:t>	C. </a:t>
            </a:r>
            <a:r>
              <a:rPr lang="en-US" sz="1800" dirty="0"/>
              <a:t>provide low-interest loans to farmers </a:t>
            </a:r>
          </a:p>
          <a:p>
            <a:pPr marL="0" indent="0">
              <a:buNone/>
            </a:pPr>
            <a:r>
              <a:rPr lang="en-US" sz="1800" dirty="0" smtClean="0"/>
              <a:t>	D. </a:t>
            </a:r>
            <a:r>
              <a:rPr lang="en-US" sz="1800" dirty="0"/>
              <a:t>expand voting rights to Native Americans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2. Theodore Roosevelt’s Square Deal involved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A. dismantling monopolies, such as US Steel and Standard Oil.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B. giving women the right to vote and eliminating alcohol from society.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C. conservation, trust regulating, and protecting workers and consumers.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D. laissez faire economics.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3987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Wilson’s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Keating-Owen Child Labor Act 1916</a:t>
            </a:r>
          </a:p>
          <a:p>
            <a:pPr lvl="1"/>
            <a:r>
              <a:rPr lang="en-US" dirty="0" smtClean="0"/>
              <a:t>First federal child labor law</a:t>
            </a:r>
          </a:p>
          <a:p>
            <a:pPr lvl="1"/>
            <a:r>
              <a:rPr lang="en-US" dirty="0" smtClean="0"/>
              <a:t>Prohibits employment of children under age of 14 who work in businesses that engage in interstate commerce</a:t>
            </a:r>
          </a:p>
          <a:p>
            <a:r>
              <a:rPr lang="en-US" dirty="0" smtClean="0"/>
              <a:t>Adamson Act</a:t>
            </a:r>
          </a:p>
          <a:p>
            <a:pPr lvl="1"/>
            <a:r>
              <a:rPr lang="en-US" dirty="0" smtClean="0"/>
              <a:t>Established 8 hour workday for railroad workers</a:t>
            </a:r>
          </a:p>
          <a:p>
            <a:r>
              <a:rPr lang="en-US" dirty="0" smtClean="0"/>
              <a:t>Federal Farm Loan Act</a:t>
            </a:r>
          </a:p>
          <a:p>
            <a:pPr lvl="1"/>
            <a:r>
              <a:rPr lang="en-US" dirty="0" smtClean="0"/>
              <a:t>Created 12 federal land banks to provide farmers with long term loans at low interest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5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of Progressivism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Wilson expanded the role of the federal government and president</a:t>
            </a:r>
          </a:p>
          <a:p>
            <a:r>
              <a:rPr lang="en-US" dirty="0" smtClean="0"/>
              <a:t>Now there are laws protecting workers</a:t>
            </a:r>
          </a:p>
          <a:p>
            <a:r>
              <a:rPr lang="en-US" dirty="0" smtClean="0"/>
              <a:t>Americans expect government to address social issues and regulate the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Left Out of Progressivism?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African Americans</a:t>
            </a:r>
          </a:p>
          <a:p>
            <a:endParaRPr lang="en-US" dirty="0"/>
          </a:p>
          <a:p>
            <a:r>
              <a:rPr lang="en-US" dirty="0" smtClean="0"/>
              <a:t>W.E.B. </a:t>
            </a:r>
            <a:r>
              <a:rPr lang="en-US" dirty="0" err="1" smtClean="0"/>
              <a:t>DuBois</a:t>
            </a:r>
            <a:r>
              <a:rPr lang="en-US" dirty="0" smtClean="0"/>
              <a:t> founds National Association for the Advancement of Colored People in 1909</a:t>
            </a:r>
          </a:p>
          <a:p>
            <a:pPr lvl="1"/>
            <a:r>
              <a:rPr lang="en-US" dirty="0" smtClean="0"/>
              <a:t>Voting will bring an end to lynching and racial discrimination</a:t>
            </a:r>
            <a:endParaRPr lang="en-US" dirty="0"/>
          </a:p>
        </p:txBody>
      </p:sp>
      <p:pic>
        <p:nvPicPr>
          <p:cNvPr id="6146" name="Picture 2" descr="http://ionenewsone.files.wordpress.com/2012/05/naac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87250"/>
            <a:ext cx="3239992" cy="247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61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did the Underwood Tariff do?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How did Congress respond to Wilson’s views regarding monopolies and the creation of the Federal Trade Commission?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Why is the Federal Reserve Act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76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Wilson’s Presidency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0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Theodore Roosevelt served his two terms energetically and prided himself in being a progressive.</a:t>
            </a:r>
          </a:p>
          <a:p>
            <a:endParaRPr lang="en-US" dirty="0"/>
          </a:p>
          <a:p>
            <a:r>
              <a:rPr lang="en-US" dirty="0" smtClean="0"/>
              <a:t>His handpicked successor, William Howard Taft ended up alienating many of his Republican party members, including Roosevelt</a:t>
            </a:r>
          </a:p>
          <a:p>
            <a:pPr lvl="1"/>
            <a:r>
              <a:rPr lang="en-US" dirty="0" smtClean="0"/>
              <a:t>Payne Aldrich Tariff</a:t>
            </a:r>
          </a:p>
          <a:p>
            <a:pPr lvl="1"/>
            <a:r>
              <a:rPr lang="en-US" dirty="0" smtClean="0"/>
              <a:t>Ballinger-Pinchot Controversy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Roosevelt: “Taft sold the Square Deal down the river”</a:t>
            </a:r>
            <a:endParaRPr lang="en-US" dirty="0"/>
          </a:p>
          <a:p>
            <a:r>
              <a:rPr lang="en-US" dirty="0" smtClean="0"/>
              <a:t>Roosevelt declares “my hat is in the ring” in 1912</a:t>
            </a:r>
          </a:p>
        </p:txBody>
      </p:sp>
      <p:pic>
        <p:nvPicPr>
          <p:cNvPr id="1026" name="Picture 2" descr="http://ts3.mm.bing.net/th?id=HN.608025180269773134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5333"/>
            <a:ext cx="28575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55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Conservative Republican William Howard Taft</a:t>
            </a:r>
          </a:p>
          <a:p>
            <a:r>
              <a:rPr lang="en-US" dirty="0" smtClean="0"/>
              <a:t>Progressive/Bull Moose Party Theodore Roosevelt</a:t>
            </a:r>
          </a:p>
          <a:p>
            <a:endParaRPr lang="en-US" dirty="0"/>
          </a:p>
          <a:p>
            <a:r>
              <a:rPr lang="en-US" dirty="0" smtClean="0"/>
              <a:t>Democrat Woodrow Wilson</a:t>
            </a:r>
          </a:p>
          <a:p>
            <a:pPr lvl="1"/>
            <a:r>
              <a:rPr lang="en-US" dirty="0" smtClean="0"/>
              <a:t>Efficiency/Democratic Progressive </a:t>
            </a:r>
          </a:p>
          <a:p>
            <a:pPr lvl="1"/>
            <a:r>
              <a:rPr lang="en-US" dirty="0" smtClean="0"/>
              <a:t>Governor of New Jersey</a:t>
            </a:r>
          </a:p>
          <a:p>
            <a:pPr lvl="1"/>
            <a:r>
              <a:rPr lang="en-US" dirty="0" smtClean="0"/>
              <a:t>Academic, President of Princeton</a:t>
            </a:r>
          </a:p>
          <a:p>
            <a:pPr lvl="1"/>
            <a:endParaRPr lang="en-US" dirty="0"/>
          </a:p>
        </p:txBody>
      </p:sp>
      <p:pic>
        <p:nvPicPr>
          <p:cNvPr id="2050" name="Picture 2" descr="http://www.esacademic.com/pictures/eswiki/80/President_Woodrow_Wilson_portrait_December_2_19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48000"/>
            <a:ext cx="2876314" cy="350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05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1912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Theodore Roosevelt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Woodrow Wilson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New Nationalism</a:t>
            </a:r>
          </a:p>
          <a:p>
            <a:r>
              <a:rPr lang="en-US" dirty="0" smtClean="0"/>
              <a:t>Accepted the power of trusts as a fact of life; wanted to regulate them</a:t>
            </a:r>
          </a:p>
          <a:p>
            <a:r>
              <a:rPr lang="en-US" dirty="0" smtClean="0"/>
              <a:t>Protect women and children in labor</a:t>
            </a:r>
          </a:p>
          <a:p>
            <a:r>
              <a:rPr lang="en-US" dirty="0" smtClean="0"/>
              <a:t>Worker’s compensation</a:t>
            </a:r>
          </a:p>
          <a:p>
            <a:r>
              <a:rPr lang="en-US" dirty="0" smtClean="0"/>
              <a:t>Program to regulate industry, like the ICC (railroads)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New Freedom</a:t>
            </a:r>
          </a:p>
          <a:p>
            <a:r>
              <a:rPr lang="en-US" dirty="0" smtClean="0"/>
              <a:t>Monopolies were evils to be destroyed</a:t>
            </a:r>
          </a:p>
          <a:p>
            <a:r>
              <a:rPr lang="en-US" dirty="0" smtClean="0"/>
              <a:t>Freedom more important them efficiency</a:t>
            </a:r>
          </a:p>
          <a:p>
            <a:r>
              <a:rPr lang="en-US" dirty="0" smtClean="0"/>
              <a:t>Demand free enterprise and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4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the Ticket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mrjohnsonssclasses.wikispaces.com/file/view/election%20of%201912.jpg/376467624/election%20of%2019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610600" cy="488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18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Wilson’s Reforms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35480"/>
            <a:ext cx="4724400" cy="4389120"/>
          </a:xfrm>
        </p:spPr>
        <p:txBody>
          <a:bodyPr/>
          <a:lstStyle/>
          <a:p>
            <a:r>
              <a:rPr lang="en-US" dirty="0" smtClean="0"/>
              <a:t>Underwood Tariff 1913</a:t>
            </a:r>
          </a:p>
          <a:p>
            <a:pPr lvl="1"/>
            <a:r>
              <a:rPr lang="en-US" dirty="0" smtClean="0"/>
              <a:t>Reduced the tariff rate (believes this will help business increase competition)</a:t>
            </a:r>
          </a:p>
          <a:p>
            <a:pPr lvl="1"/>
            <a:r>
              <a:rPr lang="en-US" dirty="0" smtClean="0"/>
              <a:t>Income tax (16</a:t>
            </a:r>
            <a:r>
              <a:rPr lang="en-US" baseline="30000" dirty="0" smtClean="0"/>
              <a:t>th</a:t>
            </a:r>
            <a:r>
              <a:rPr lang="en-US" dirty="0" smtClean="0"/>
              <a:t> amendment)</a:t>
            </a:r>
          </a:p>
          <a:p>
            <a:endParaRPr lang="en-US" dirty="0" smtClean="0"/>
          </a:p>
        </p:txBody>
      </p:sp>
      <p:pic>
        <p:nvPicPr>
          <p:cNvPr id="4098" name="Picture 2" descr="http://sunnycv.com/steve/USPics3/759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004" y="1828800"/>
            <a:ext cx="4123214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45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3352800" cy="1734312"/>
          </a:xfrm>
        </p:spPr>
        <p:txBody>
          <a:bodyPr/>
          <a:lstStyle/>
          <a:p>
            <a:r>
              <a:rPr lang="en-US" dirty="0" smtClean="0"/>
              <a:t>Wilson’s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68880"/>
            <a:ext cx="8229600" cy="4389120"/>
          </a:xfrm>
        </p:spPr>
        <p:txBody>
          <a:bodyPr/>
          <a:lstStyle/>
          <a:p>
            <a:r>
              <a:rPr lang="en-US" dirty="0" smtClean="0"/>
              <a:t>Federal Reserve Act</a:t>
            </a:r>
          </a:p>
          <a:p>
            <a:pPr lvl="1"/>
            <a:r>
              <a:rPr lang="en-US" dirty="0" smtClean="0"/>
              <a:t>Designed to restore confidence in the banking system</a:t>
            </a:r>
          </a:p>
          <a:p>
            <a:pPr lvl="1"/>
            <a:r>
              <a:rPr lang="en-US" dirty="0" smtClean="0"/>
              <a:t>Regional federal reserve banks in which banks keep a portion of their money as a cushion in case losses occur</a:t>
            </a:r>
          </a:p>
          <a:p>
            <a:pPr lvl="1"/>
            <a:r>
              <a:rPr lang="en-US" dirty="0" smtClean="0"/>
              <a:t>Board of Governors who set the interest rate</a:t>
            </a:r>
          </a:p>
          <a:p>
            <a:pPr lvl="2"/>
            <a:r>
              <a:rPr lang="en-US" dirty="0" smtClean="0"/>
              <a:t>Can fight inflation (decline in the value of money, which causes prices to increase) by raising interest rates</a:t>
            </a:r>
          </a:p>
          <a:p>
            <a:pPr lvl="2"/>
            <a:r>
              <a:rPr lang="en-US" dirty="0" smtClean="0"/>
              <a:t>Can stimulate the economy by lowering interest rates</a:t>
            </a:r>
          </a:p>
          <a:p>
            <a:pPr lvl="1"/>
            <a:endParaRPr lang="en-US" dirty="0"/>
          </a:p>
        </p:txBody>
      </p:sp>
      <p:pic>
        <p:nvPicPr>
          <p:cNvPr id="5122" name="Picture 2" descr="http://www.web-books.com/eLibrary/Books/B0/B62/IMG/fwk-rittenmacro-fig09_0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442" y="6927"/>
            <a:ext cx="5022558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3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Wilson’s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Wilson begins to agree with Roosevelt that trusts should be regulated</a:t>
            </a:r>
          </a:p>
          <a:p>
            <a:r>
              <a:rPr lang="en-US" dirty="0" smtClean="0"/>
              <a:t>Federal Trade Commission in 1914</a:t>
            </a:r>
          </a:p>
          <a:p>
            <a:pPr lvl="1"/>
            <a:r>
              <a:rPr lang="en-US" dirty="0" smtClean="0"/>
              <a:t>Has power to investigate companies that engage in unfair business practices and order them to stop</a:t>
            </a:r>
          </a:p>
          <a:p>
            <a:pPr lvl="1"/>
            <a:r>
              <a:rPr lang="en-US" dirty="0" smtClean="0"/>
              <a:t>Wilson wants FTC to work with trusts and monopolies</a:t>
            </a:r>
          </a:p>
          <a:p>
            <a:r>
              <a:rPr lang="en-US" dirty="0" smtClean="0"/>
              <a:t>Clayton </a:t>
            </a:r>
            <a:r>
              <a:rPr lang="en-US" dirty="0" err="1" smtClean="0"/>
              <a:t>AntiTrust</a:t>
            </a:r>
            <a:r>
              <a:rPr lang="en-US" dirty="0" smtClean="0"/>
              <a:t> Act</a:t>
            </a:r>
          </a:p>
          <a:p>
            <a:pPr lvl="1"/>
            <a:r>
              <a:rPr lang="en-US" dirty="0" smtClean="0"/>
              <a:t>Progressives in Congress are upset, so they pass Clayton</a:t>
            </a:r>
          </a:p>
          <a:p>
            <a:pPr lvl="1"/>
            <a:r>
              <a:rPr lang="en-US" dirty="0" smtClean="0"/>
              <a:t>Allows labor unions, banns tying agreements, and banns price discrimination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1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495</Words>
  <Application>Microsoft Office PowerPoint</Application>
  <PresentationFormat>On-screen Show (4:3)</PresentationFormat>
  <Paragraphs>86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Bell Work</vt:lpstr>
      <vt:lpstr>Wilson’s Presidency</vt:lpstr>
      <vt:lpstr>Background</vt:lpstr>
      <vt:lpstr>Election of 1912</vt:lpstr>
      <vt:lpstr>Election of 1912</vt:lpstr>
      <vt:lpstr>Splitting the Ticket</vt:lpstr>
      <vt:lpstr>Wilson’s Reforms</vt:lpstr>
      <vt:lpstr>Wilson’s Reforms</vt:lpstr>
      <vt:lpstr>Wilson’s Reforms</vt:lpstr>
      <vt:lpstr>Wilson’s Reforms</vt:lpstr>
      <vt:lpstr>Legacy of Progressivism</vt:lpstr>
      <vt:lpstr>Who is Left Out of Progressivism?</vt:lpstr>
      <vt:lpstr>Checks</vt:lpstr>
    </vt:vector>
  </TitlesOfParts>
  <Company>Cosmos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Wilson’s Presidency</dc:title>
  <dc:creator>Maria Rives</dc:creator>
  <cp:lastModifiedBy>Maria Rives</cp:lastModifiedBy>
  <cp:revision>6</cp:revision>
  <dcterms:created xsi:type="dcterms:W3CDTF">2014-10-28T12:15:55Z</dcterms:created>
  <dcterms:modified xsi:type="dcterms:W3CDTF">2014-10-28T14:41:48Z</dcterms:modified>
</cp:coreProperties>
</file>