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A83FF-EA0F-4B6E-BD7C-E89C5FEC6183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4C35-56AD-4CEE-8B71-308D3B59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Bell Work-Fill in the words below.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During World War II, the United States refused to take a(n) __1.__ position after the Japanese attacked Pearl Harbor.  President Roosevelt put an oil __2.__ on Japan, which limited the amount of __3.__ they had at their disposal.  The navy made plans to attack the __4.__ of the Japanese empire, starting with the Philippines and various islands in the Pacific.  __5.__ bombs were dropped on islands controlled by Japan; this was designed to decrease the size of the Japanese empire. __6.__ were useful in getting navy soldiers from the boats to the shore of these islands in sneak land invasions.  And thanks to __7.__, the government was able to pay for the navy and their equipment.  Fighting on the Pacific __8.__ was harsh, but because of the strength of the United States, the navy was able to come out on top!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7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March 1939: Hitler violates Munich Agreement by sending in troops to break up Czechoslovakia</a:t>
            </a:r>
          </a:p>
          <a:p>
            <a:r>
              <a:rPr lang="en-US" dirty="0" smtClean="0"/>
              <a:t>German protectorate under the name Slovakia</a:t>
            </a:r>
            <a:endParaRPr lang="en-US" dirty="0"/>
          </a:p>
        </p:txBody>
      </p:sp>
      <p:pic>
        <p:nvPicPr>
          <p:cNvPr id="7170" name="Picture 2" descr="http://upload.wikimedia.org/wikipedia/en/b/b5/Anschlusst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66702"/>
            <a:ext cx="3524097" cy="45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-13855"/>
            <a:ext cx="8229600" cy="1143000"/>
          </a:xfrm>
        </p:spPr>
        <p:txBody>
          <a:bodyPr/>
          <a:lstStyle/>
          <a:p>
            <a:r>
              <a:rPr lang="en-US" dirty="0" smtClean="0"/>
              <a:t>Next…Poland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914400"/>
            <a:ext cx="8305800" cy="4525963"/>
          </a:xfrm>
        </p:spPr>
        <p:txBody>
          <a:bodyPr/>
          <a:lstStyle/>
          <a:p>
            <a:r>
              <a:rPr lang="en-US" dirty="0" smtClean="0"/>
              <a:t>Hitler wants </a:t>
            </a:r>
            <a:r>
              <a:rPr lang="en-US" dirty="0" err="1" smtClean="0"/>
              <a:t>Danzing</a:t>
            </a:r>
            <a:r>
              <a:rPr lang="en-US" dirty="0" smtClean="0"/>
              <a:t> (Poland) which used to be German</a:t>
            </a:r>
          </a:p>
          <a:p>
            <a:r>
              <a:rPr lang="en-US" dirty="0" smtClean="0"/>
              <a:t>British and French convinced that appeasement failed (will help Poland defend land)</a:t>
            </a:r>
          </a:p>
          <a:p>
            <a:r>
              <a:rPr lang="en-US" dirty="0" smtClean="0"/>
              <a:t>May 1939: orders German army to prepare to invade Poland</a:t>
            </a:r>
          </a:p>
          <a:p>
            <a:pPr lvl="1"/>
            <a:r>
              <a:rPr lang="en-US" dirty="0" smtClean="0"/>
              <a:t>Tries to negotiate with USSR</a:t>
            </a:r>
          </a:p>
          <a:p>
            <a:endParaRPr lang="en-US" dirty="0"/>
          </a:p>
        </p:txBody>
      </p:sp>
      <p:pic>
        <p:nvPicPr>
          <p:cNvPr id="8194" name="Picture 2" descr="http://www.worldology.com/Europe/images/wwii_1939_p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29224"/>
            <a:ext cx="31718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Nazi-Soviet Nonaggression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August 23, 1939</a:t>
            </a:r>
          </a:p>
          <a:p>
            <a:r>
              <a:rPr lang="en-US" dirty="0" smtClean="0"/>
              <a:t>Stalin agrees with German treaty (wants to turn capitalist nations against each other)</a:t>
            </a:r>
          </a:p>
          <a:p>
            <a:r>
              <a:rPr lang="en-US" dirty="0" smtClean="0"/>
              <a:t>Shocking, as communism and Nazism are on opposite ends of political spectrum</a:t>
            </a:r>
          </a:p>
          <a:p>
            <a:r>
              <a:rPr lang="en-US" dirty="0" smtClean="0"/>
              <a:t>Secret deal that divides Poland between Germany and Soviet Union</a:t>
            </a:r>
          </a:p>
          <a:p>
            <a:endParaRPr lang="en-US" dirty="0"/>
          </a:p>
        </p:txBody>
      </p:sp>
      <p:pic>
        <p:nvPicPr>
          <p:cNvPr id="9218" name="Picture 2" descr="http://2.bp.blogspot.com/-fPKVBIlObAE/T0PFo_QELuI/AAAAAAAAAhg/lFZd2iDlhPg/s320/pitttsburghpress1939-08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9364"/>
            <a:ext cx="4054792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Nazi-Soviet Nonaggression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ushmm.org/lcmedia/photo/lc/image/91/91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819775" cy="51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93" y="1607127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September 1, 1939: Germany invades Poland from the west</a:t>
            </a:r>
          </a:p>
          <a:p>
            <a:endParaRPr lang="en-US" dirty="0"/>
          </a:p>
          <a:p>
            <a:r>
              <a:rPr lang="en-US" dirty="0" smtClean="0"/>
              <a:t>September 3: Britain and France declare war on Germany</a:t>
            </a:r>
            <a:endParaRPr lang="en-US" dirty="0"/>
          </a:p>
        </p:txBody>
      </p:sp>
      <p:sp>
        <p:nvSpPr>
          <p:cNvPr id="4" name="AutoShape 2" descr="http://www.mytherapy.com/discussion/member_images/LRISZUUVJWDIQBZCQAEJOTZEKHHVFY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www.mytherapy.com/discussion/member_images/LRISZUUVJWDIQBZCQAEJOTZEKHHVF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01" y="-13855"/>
            <a:ext cx="551749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mes throughout history - Img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2837"/>
            <a:ext cx="4572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Blitzkrieg in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“Blitzkrieg”-New type of warfare</a:t>
            </a:r>
          </a:p>
          <a:p>
            <a:pPr lvl="1"/>
            <a:r>
              <a:rPr lang="en-US" dirty="0" smtClean="0"/>
              <a:t>Tanks break through on land and encircle enemy positions</a:t>
            </a:r>
          </a:p>
          <a:p>
            <a:pPr lvl="1"/>
            <a:r>
              <a:rPr lang="en-US" dirty="0" smtClean="0"/>
              <a:t>Bombing from aircrafts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Polish unable to fight back</a:t>
            </a:r>
          </a:p>
          <a:p>
            <a:r>
              <a:rPr lang="en-US" dirty="0" smtClean="0"/>
              <a:t>September 27: Warsaw falls</a:t>
            </a:r>
          </a:p>
          <a:p>
            <a:r>
              <a:rPr lang="en-US" dirty="0" smtClean="0"/>
              <a:t>October 5: Polish army defeated</a:t>
            </a:r>
            <a:endParaRPr lang="en-US" dirty="0"/>
          </a:p>
        </p:txBody>
      </p:sp>
      <p:pic>
        <p:nvPicPr>
          <p:cNvPr id="12292" name="Picture 4" descr="http://upload.wikimedia.org/wikipedia/commons/a/aa/Territorial_changes_of_Poland_1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8865"/>
            <a:ext cx="2811236" cy="23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Blitzkrieg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trbimg.com/img-50411348/turbine/redeye-this-superimportant-day-in-history-2012-045/599/599x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00875" cy="44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64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and French troops wait in France on the defensive behind the Maginot Line.</a:t>
            </a:r>
          </a:p>
          <a:p>
            <a:r>
              <a:rPr lang="en-US" dirty="0" smtClean="0"/>
              <a:t>After Poland, Hitler attacks Norway and Denmark before France</a:t>
            </a:r>
          </a:p>
          <a:p>
            <a:r>
              <a:rPr lang="en-US" dirty="0" smtClean="0"/>
              <a:t>Hitler then conquers Netherlands, Belgium, and Luxembourg to reach France</a:t>
            </a:r>
          </a:p>
          <a:p>
            <a:endParaRPr lang="en-US" dirty="0"/>
          </a:p>
        </p:txBody>
      </p:sp>
      <p:pic>
        <p:nvPicPr>
          <p:cNvPr id="14338" name="Picture 2" descr="http://upload.wikimedia.org/wikipedia/en/0/0b/Maginot_Line_ln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2218"/>
            <a:ext cx="47251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10, 1940: Blitzkrieg in Benelux countries</a:t>
            </a:r>
          </a:p>
          <a:p>
            <a:r>
              <a:rPr lang="en-US" dirty="0" smtClean="0"/>
              <a:t>French troops rush to Belgium, but that is a mistake </a:t>
            </a:r>
          </a:p>
          <a:p>
            <a:r>
              <a:rPr lang="en-US" dirty="0" smtClean="0"/>
              <a:t>Germans rush into France through the mountains (French do not think tanks could get through)</a:t>
            </a:r>
          </a:p>
          <a:p>
            <a:r>
              <a:rPr lang="en-US" dirty="0" smtClean="0"/>
              <a:t>Germans easily get through northern France to the English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secondworldwarhistory.com/imgs/maps/german-invasion-of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21" y="304800"/>
            <a:ext cx="944162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Vichy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upload.wikimedia.org/wikipedia/commons/3/34/Battle_of_France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066800"/>
            <a:ext cx="4791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www.studenthandouts.com/01-Web-Pages/01-Picture-Pages/10.13-World-War-II/Adolf-Hitler/Adolf-Hitler-in-Paris-France-June-23-1940-Eiffel-Tower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studenthandouts.com/01-Web-Pages/01-Picture-Pages/10.13-World-War-II/Adolf-Hitler/Adolf-Hitler-in-Paris-France-June-23-1940-Eiffel-Tower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" y="1066800"/>
            <a:ext cx="4066039" cy="5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Battle of 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Germans advance on Dunkirk</a:t>
            </a:r>
          </a:p>
          <a:p>
            <a:r>
              <a:rPr lang="en-US" dirty="0" smtClean="0"/>
              <a:t>Hitler waits for three days </a:t>
            </a:r>
          </a:p>
          <a:p>
            <a:r>
              <a:rPr lang="en-US" dirty="0" smtClean="0"/>
              <a:t>British strengthen their forces and save 338,000 British troops in Dunkirk</a:t>
            </a:r>
          </a:p>
          <a:p>
            <a:pPr lvl="1"/>
            <a:r>
              <a:rPr lang="en-US" dirty="0" smtClean="0"/>
              <a:t>“Miracle”</a:t>
            </a:r>
            <a:endParaRPr lang="en-US" dirty="0"/>
          </a:p>
          <a:p>
            <a:r>
              <a:rPr lang="en-US" dirty="0" smtClean="0"/>
              <a:t>Price: all ammunition, tanks, weapons left at Dunkirk</a:t>
            </a:r>
          </a:p>
          <a:p>
            <a:r>
              <a:rPr lang="en-US" dirty="0" smtClean="0"/>
              <a:t>June 22: French surrender</a:t>
            </a:r>
          </a:p>
        </p:txBody>
      </p:sp>
      <p:pic>
        <p:nvPicPr>
          <p:cNvPr id="17410" name="Picture 2" descr="http://news.bbc.co.uk/furniture/in_depth/uk/2000/dunkirk_remembered/intro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14" y="0"/>
            <a:ext cx="30289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Occupied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upload.wikimedia.org/wikipedia/commons/thumb/9/99/France_map_Lambert-93_with_regions_and_departments-occupation.svg/1996px-France_map_Lambert-93_with_regions_and_departments-occup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87835" cy="49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48" y="1140114"/>
            <a:ext cx="8080952" cy="4525963"/>
          </a:xfrm>
        </p:spPr>
        <p:txBody>
          <a:bodyPr/>
          <a:lstStyle/>
          <a:p>
            <a:r>
              <a:rPr lang="en-US" dirty="0" smtClean="0"/>
              <a:t>Without supplies, British do not stand a chance</a:t>
            </a:r>
          </a:p>
          <a:p>
            <a:r>
              <a:rPr lang="en-US" dirty="0" smtClean="0"/>
              <a:t>British spirit underestimated by Hitler</a:t>
            </a:r>
          </a:p>
          <a:p>
            <a:r>
              <a:rPr lang="en-US" dirty="0" smtClean="0"/>
              <a:t>Winston Churchill: fight to defend a civilization</a:t>
            </a:r>
          </a:p>
          <a:p>
            <a:r>
              <a:rPr lang="en-US" dirty="0" smtClean="0"/>
              <a:t>“We shall never surrender”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MWFBUXGBwaGBgXGBwcGBodGBgcHBwaHBwcHCggGB0nHBwYIjQiJSorLi4uFyAzODMtNygtLiwBCgoKDg0OGxAQFywkHyQsLDQsLCwsLCwsNDQ3NzQ3NCwsLCwsLCw0LCw0NCw0NCwsLCw0LCw0LDQsLCwsLC8sNP/AABEIAK8BIAMBIgACEQEDEQH/xAAcAAABBQEBAQAAAAAAAAAAAAAAAgMEBQYHAQj/xABCEAACAQMCBAQCCAQFAwIHAAABAgMABBESIQUGMUETIlFhcYEHFCMykaGx8EJSwdEzYnLh8RUWgpKiJDRTc7Kzwv/EABUBAQEAAAAAAAAAAAAAAAAAAAAB/8QAGREBAQEAAwAAAAAAAAAAAAAAAAFBESEx/9oADAMBAAIRAxEAPwDOpxlDCYwCo6jHc+9UO+5rTcGs4inm6/nUTiUceDpHSgoTITUm0d49xnanuGwIX36Zq85kiSG2bABY4APx6/lQZ2+4q7rsx98fveqdpCe5pHiGvC5oFZPrXofHv+lNZooHTMfWk+IaRRQK1GvNZ9a8ooPdR9akW856ZO9RqM0Fickdd6SgOaWegPqKEkoHkbpvSrn41HLelNu/rQBGaS2aWBQDQIft+/SvHjI6gjcjcEbjqPiO4p6KbQ8b4zoYNjsdJBx+VbzhPGk4jP8Ab24Edubq9ZA+rxCdJERGgZAON/4vQdCHPmiYAMVYK33SQQD8D0PypFbu1vLvi2BeuyWieLc+IkQGFiQBo4TjDYDAAHPUk5xio3HeU7eOzmvIJZmjEFvNCsugP9vKyMJdIwQNIwVx179wxtFdJveRuHW5k+s3V0iC4WBSvhnOq3jlLMfCwAC7b+gAxncwE5NtBCwa4na5Nm96gRUEPhD7gbUNTMw9CAN+mBkMLRXQ25Atz40CTzm7gMCyMyJ9V13DqoRdvEJGoHOf7VWc88tWdmoWG4lecPpkjkMTYXB8/wBkPsskbK51YPQYNBjia9rRcr27G34k6yMmi2AIUIQ4kkAKtqUkDbqpBzjf1m828uWlvbpLbS3E2pwplYxGA+QllGjzxODgaJMHr1xmlGQr1VJzgE4GTgdB6n0HT8a1/IvJ8d+kjNI6GOWMPgqFETKxd/Mpww07HoO4NajhfKkFk11FPNIoksrszHYlIVuESJ1AX7zIrHfO+MDag5PRW5ueULSPXcPNcrYpaw3HSM3JNwzKkYwPDByvXGBkD3qy4fy3w6G64jbzC5m8K2aRWKwnTGYonLISP/mAXIDYC4oOaUU5caNTeHq0ajo1416c+XVp21YxnG2elN0E9L1wMA4p/DMMk1DWnFuSNqD1lKnINL4reNJENWdm/oaYZiabu28gHvmgr6KDRQFFFFAUUUUBRRRQFFFGKCZG50j2r1DS+HnKnbof1r146BLmmtJpRU16oNB6lNnrTyLvXhWgTMOn79Kf4TxOW2lWaBzHIvQjHfqCDsQR2NRrmTy59M/pW+j5AWa4vEDxW31eMYjacM3ieFG+piyZEJ17t2O1BQXHO1888c5uDrjyEAChFBGGGgDSQe+R+gwqLnq+Wd7gTAyOoRgUUppUkqoXGAASSMep9apDZnxvB1R58Tw9er7POrTq1/yd9XpvWs479HssT2yQSxXDTonlWRSwYqzM4GAPAAXZzQUPGuZLi6DCdwwaXxThVHnEaxZ2H8igYqbZc8XsUC26TDwlUoAY0Y6CCNGWUnTvsPYdtqtLDkh4pJ0uBHNmynmgMEhcF4yoBGACxBOMEYOe9VsPIt20xhPgoyRpJKXlASESEhElYA6ZCR90Z6igvuYefkeyFvBJdyOTEfEnESsngsHBDRAF21Ku7fy5rM8c5vu7uNYp5QyA6iAiLqYdGbSo1Hr7bmptv9H920k0Za3iMLrGzSzaULuoZVQhSWJUgjYdfXas5DalpBFlFYvo1MwCAk4yW6Bc9/SgdseKSwrKkbaVmUK+w3CsGGCehyOo9asOPc3Xd5Gsc8upFOrARVywGNTaQNRxn8auuNfR1LHLbx28sU5mRSR4gyp0FnkOBtAMbP3yBuSM5vj3A5bSRUl0NqQOjxtrjdW6MrYGRkEdKBqw4tNCkyROUWdNEgH8S5zjPbvuPU1Jv+ZrqZ5JJJiWliEMmy+aMY8nTYZGdsHJPqak2PKFxLbfWg0CR4kKiSULI4izr0Lg6sYPUirTjPIDxQW0kU0M8k3lMccoYsxk0r4Ow1qAfMT93B7dAq+Hc53kBQxygaIhCAUUqY1JKhgR5sEnBO4pq45qunlkmeQGSSEwO2hQWjPUYAAz/mG9Wkn0c3okjjBgdpNenRLkAxDLIx07MOncZ7impPo/vFm8I+B/h+IZfF+wVdRU6nxsdQIxg7/jQZaitJzzwVLSS2iULqNpG8rIxZXkZn1MpPYgDGMDGNqzdBJRh3oYg02wp2CPNAqJsUuaEyqdOPKMn9KHi2pfDR/i/wD2z/8AktBUPERSCKkzdaYagRRQaKAooooCiiigKM0UUD9pJgkeoqU0lQrceYY3qayY64HxNAkmnSRio/iKO/4ClLMp26fGgUr0pd6b6GlsaBm6TIIz1BH5Vqrnm5Gvb+68JsXUDxBNQypaONMk43Hkzt61lW3/AH8KcW0kJIEbkhtJARsht/KRjZtjt12NAzWttecVSe0k8EskVoLWVS2C64IYqR907gj4Y26jLTQMhw6MhxnDKVOD0OCOnvRBA7khEZyBkhVLEAdSQBsPeg3I59hiC/VLeWAxWstvCzSByviMjI5yvUMH237fJfDfpERJZZGtmBuY4xcNC4RjLHr+1j28uoMARkY6g5zqwiWzldQRyuC2oKSuAcFs4xgHYmrLl3l+S6ZgMoixyP4hQlMxKW0Z2GTjHXbrg4xQaLg3OdpBJcOLOY+IdlN07rINOCs4kyr5OW1YJGsgbAZxErAkkAKCSQo6AE9BnsOlJXfHv/WpJ4dNq0+DLqwDp8N9WCcA4xnBO2fWg0kHOCLPDIYC0a2K2UyF8M64IdlYfdPTHw7ZyKzmjjSXDRLDEYYIIhFEhbUwUEklm7kk/lVVFayMxVY3ZhnKqjFhg4OQBkYO29JhhZwSiswUamKqTpH8xwNh7mg1XCuareGwktjbPJI6sp1TEwEsfLL4bZ8ORc/wAZ0jffZix5r8H/ppWPLWJmzqbaQTPnAwPLhSRnfc98VW3/BWjitJA3iG5R3CKpyvhuVI6nVsNWcDG/pmq0xkAMQQGzg4ODjrg9DjIzj1oOg23P1rAIxbWksYj8YoWmDHNwp1HcHGH09ztnvtVdYc4wi2htLi2aWEQCKXS+lyUlMkToR6Z3B659sHG0UF5zfxmK6liaCJoY4oEhVGbUcRlsb9/KQPlVHRRQPxRMwyFYjpkAkflUyK2kA/w3x66T/an/8ArrxWyQR+UamdmGQSx23I64ULVXJxeU5877/5m/vQSZA38rfgaVw5TqfIO6N2+FVj3bnqzH5mmzKfWgkzRt6H8KY8JvQ0gyH1o1mgV4R9K80H9kUjNFArR7ijSPWk0UCsD1Nebe9eUUCsj0r0Sew/Ck6T6V5QOeMaQWoFS4oEIzk/A0EMmnYYSTvsKfOkdBXjS0HuDmnmbamkkpt2oJNlMElic7hJFY/BWUn8hXZuB3tsLtjFewztdX4mVEbLqhhcFWB6Y/KuIA7fv2p+xvHhkWWJikiHKsOoOMbfImiNh9IvElkjtomukvJ42mMk0eNKrI40R5AGSMdO2PerP6OuNQw28Y+uRWjpc+JcBx5p4gvlRCNzjfyj+u/Nic7mvKTpa7Bac3wxG1thdRGFpL43DAgr55JTFqPZW16h6+WmrXj8PgOU4jFHbGwMKWRAV0l8LG47nUG83fUB8eSUVBccmXIivbeQyxw6Hz4kqlo18pxqAIOD0zny5z2rqkfFPEe+NvxJQRaRZmL64bdjK2QspQF1IJ3OSM4z0xxOp3CzcN4kVvrbxE+0RBnUiHVuAOg6/wDNUdesubrPXdeDcwxzmWMmaZmjjmCQImrKjLgOH8mRnOehqHytzDbx+Gw4jBEFup5LvMZjN14hPhuo3IUZG3bTv0rj4ooOp2fH7VLWC0FxGk5tpkF6pBETeKW0HIyiyAfeGD932NYDiNvKltaB5VZHEjxwhsmJWYAsR0XWQTjr5T0qHDYyPHJKqExxafEbbC6zhc99zttUYCg9ooooCiiigV4uRvSfDBr0rXgOKAaEUqC2B6/rXmaGyAcelBp35Kb+HP6/pUC55UlTqpFd74bw5DDG2PvIh/FRTd5w9PbGAMUHz43A3HbNEfA3bOB06g11/iPDY1HlUZI6ehqKkMWVdhjYYHfcH196Dk0vCWXrTBsz0710LiV4pcpBHk9CRv8AMVGh5QuHyWAU4zud/wAqDCNZsKWLc1orvhLrnV0FMxwZGR86CikTFRyu9Xdzbd6r5Y8UDEKYO/ypcZJHzpzxcN0yMCl3i6Tt0JyPmAaBkLQVFNhzSqBYj9KJIsdaXbHcVP4rgqMUFfaQ63jTUF1uF1Houogaj7DOflXTbjlWB7uO1PDZbeBJ/D+tGRgZwI2ONxpJkZRhlO2cbE4rlvb9+1SJr+ZwgeaVwn3A0jsEx00AnyfLFB0m85ahljLrYNbXD2V2y2uXZg8MsSxSBfvairNtjf0NPXnBbGztzNPY+IyQ2epCzo2uXxBIWGevqp6lR06jmR4nOZPF+sTGUDAl8V/EA9NerVjrtmvLniM0mfEnmk1Y1a5HbOnOnOpjnGTjPTJx1oOocu8t2UwjZLCSaK8a5bxCzYtkjZhHF5CQrHbcnPYE42ZtuVLdbVkezLKLH6y98zsAJWGRGg6ALjceg8w3yea23Ep410xzzRqTnTHK6LkdGwrAZ2G/XYVopudj9Ta1itxFrTRJIZ5ZAwJy5WN/LGXPUjPU0Gk+kDlu1trV0gs5dcRT/wCJCyBApIBLyPhZS2rGmMMFPcYxWU5Dtlea51Z8llcOMMynIUAbqQe526VSTcQmZBG80rRr92NpHKLjphCdI+QpmKZlyUZlJBU6WIyp6qcHdT3HQ0G/49wSKPhQeOwMUiLD4ssviLIGkZfMhwYp0bceVgU1DKjoKTkThMcz3DyQtcm3hMqW6EgzNqAA8vmKjqQAc5HXoaCW/mZFjaaVo1+6jSOUXHTSpOlfkKbtbl42DxyPG46NGxVh64ZSCKGOqcX4MkUd9HFbNGsqcOYwqTktJOQyLqPlOfL6Ain73lO2eaErYFIlSd1QNJHNO8SKRA6SAHJOSHRmDaTvg78pl4jM2Q88zA4zqkc50sWGctvhiWHoST1NezcTnd1d55ndPuO0rs6f6WLZX5EUF9z9w6OKS3aOD6s01usklvknwmJIx5t1yB0OPhWXpy4nd2LyOzuerOxZj8WYkn503QFFFFAZrwmltSQlAkGnFbsaHSkxig7tYXyHhltO9wYl8IDrnJjOjSMb9ulYeXmpJTiJ5nfrtsNup3zmtp9GHDYLrhEUdxGJFjmlOG6Z1l+3bzdKtl4HbxOzQWylnG57H2yTt07Degx3J10Jbjw3YuzqcaiNiB7bbjP4e9W/OtgsNuDp+6MAD3P6VqeD8BVCHZVDas7AD+mfxqN9IMOq3xjOT6Z9PzoOUWM9xoWOGMq2o6nQZbrnrjbb5nFOmw4lI5WRplC5ydRw22cr02O3wzWx5Sss/ZsNJ0nBBwc7EZ2659fWrmfg0/QTbdsrkkH1O3vQcuPB70bE6gT0LZPT1xtsD69KsuD8HPh4crk/wj9CcZPyrd2vBXTJYk43ycZLEe38IB6b1EuYjucADY9+vr+fT4UHPr+BRtgZH41Q39r6VquLRFpRtjPao97ZHA6DA/Wgy1tw4yvhdvLkn09/yo4wuAg/D4DAq/4dbEoQmAxOknvjqM+1U/NqBbjSDkKq/mMmgqI0pZIojpLCgkR9KTLN2pktQBmgfsoPEkijJ0h5FQtjOkOyrnHfGc49q28/0XSIpd59CB7gM3h/dSAPpkxq/j0dO2RuawT9Bg49COvatRxX6QbydLlHKablERwFI0qgwQnm21ZOc567YoNDztypFJrlinRZ0tIpTbJH1RVVCxcHSrEnYY3wPjVRxHkaKCJ3kvl1wPCt0iQswh8ZsbMD9oVG+AO3baqdubLgyTytoLTW/wBWbYgBMKAVAOzjSDk5GSdqm8X57muIZYngth4wXxZEjKyu0ZUq7MGwWGMdMbmgXz/wSztmg+qzFi8UbmMo48rJkS6nJ++f4P4ai8F4aj2U8srRxx+PBG0hhMk0YOWLRsGBUYxqUA6h6VV8Y4q9y0bOFBjhjhXSCPLEMAnJO++9EXFnW1ktQF8OSRZCcHUCgIGDnGN/TtQX30h8EtLWSMWspYtGjNGUfYMgIk1uTnUcnT/DTnJvAbG4trt7m4aOSNNW0cjeEoYDxfKcS5yV0Y261nuN8Xe6dXkCgrGkY0ggaYxgHcnevOGcWeBLhECkXEfhPqByF1A5XfY7d80Ghj5JQ2zSNeKs31Z7tIfDYkwJ0dmz5CwwQuCd++DVrzrykdKXOViRoLaKBFXzTzMgGnAwEHqx9KpLPnuZIViMFtJphNv4jxkymEgjwiwYeUZH4U1PzvcsZc6NMkcaacEqhhx4cqAsdMikZz0yemwoLXmD6PVtVi13sYkeVImWSMxqC2NToWOZEXu2APcVUc68tpYyJGk7TMdWrVC0WnSV0kaiRIrZbDLt5ak3/P00pDtbWYk1IzyCAF5PDOQHJJ29hj5VW8x8xvdiFTFDDHCGEccCaEGsgttk9So/ZoLjlHgNjPaXclxcNHJGqnaKRvBXXjX5TibUPLpx5etNy8lAW7P9aU3K24ujb+G20J6EvnAfG+nHt71QcO4s8MdxGoUrcIEckHICtq8u+AfjmrSbnSdrX6uUh3jWFpgn27RL0iL53Xt0/vSkZyiiigdVM0GMipNjMB1FJvZgTsKCORTJ2pxJKJCKDrf0CcTyl1bHqGWZfcOoRh8BoT/111koB2FcB+he6EfE1BP+JFJH8/LIP/1muv8AMvF/CU46nagteH8Q8WSRFG0ekFuxY52HwAB/8hTfMEQMTE9qouTzKokOF0yOW75+6Fzn02FUHOPMsyxSI6FSDjBBGf8AT2O/xoK66muIVaVG04OpRjOcb7+1bvlfjqXdvHIDgkeYehHWuLcMuL2cmMnUG26YAz2z3+FdC4FwZ7aMFD06j4dTv3oNxIVx+NU/EEBA9Pn03xUdeNath37HrTciuf6fpj8v1oMpxmACZNwRnf8AXb996lXMSspBB+O2M/22/Ol8fiJwc7jt/v2qG8yjPcYDY3PXt7b/AJUGO4nHLHL9lqLsdOnHXI227nNZeXiEjHJb54ArrfKFkJOJQZ306pDj1VSP1IrlfMcYW8u1XZVuJgvwErAflQNRcSkH8WfXIBz+Iq64siNHG6oqOVBIXYbjPSs7AmWAPTv8KuZbskZ2HwHT0oKw04KW47/jTeaBUo6Y9/6VooOSLtJrdbq2mjjnk0DQ0RkPlLYUF8K2kE+fHQ/Cs8CMrq1aQ2+k4bGRnSezY6H1rosvOFgt1ZzL9YleKV3lmdEV2VoWjUMqaVlkBKecjOFxk0Ge/wCwrprNrxEJjDEhCUDGEKW8YnXgYxgpjV3FZyxs5JpFjiRpJHOFVRuT/wAZOegAzVonFY/+ny2xDeI92sw28ukRlTk+ue3vXnJ/F0tbnxJA5jaN4nMZxIokXSXQnow/vSC24nyHcRQ2qmCT65PLKpiDIw0oFKnKkqOpJJbG++MVUz8o3qMyNauGV40Iyn3piRGAQ2GDEEagSBjcitba808Pt44LaFrpoVjuYnkKqsqC5KNrTGBsQRjH49/bP6QILcypCkjxx2kMNq0gXUZLcyFHcD7ozIT8EG2+KDJ2nJ19J/h2rthnXZk6xOEcYLfwuQM9O/QEit4pw2W3laGeMxyLjUpwcZGRupIIweoJroXGfpGikNz4KyRB7Ro4iBgiaZ9crHB8vUb/AOX4VjubuKpczRyRggC3hjYEYw8aYbHqPegbtuWLyS3a6S2doFBJkGnGF6kKW1MBg7qD0NOX/KN9DF40tq6RZUasod3xpwFYsc5A2HU467VprTmixNuglNyswsGsSiKphUMv+KMkEFiFzj22wM0/dfSDEZ55MSOmi0EKMMDVbSrKync6QTnf2+FNFHdclTW9jcXN3E8Lq0IhBZMMJHw+oKSQQMbHBFZOtxx/jdibS6jtnunlup0nYThcKQxJXUOuASM79BvtWHoCiiigKKKKDylJvSCa9BxQOmOmSaUXNII3oLPl3iRtrq3n7Ryox/06sP8A+0tX0lxjgyT4yds5+Ir5dbpX0P8ARnzH9a4empsyw/ZSevlHlb/yXB+INBc2fE4VmMAVwypnZGICjA6gYH4/CoPFjaSyZluEAAwUc49N8GtBbRAAkblup7+w+VZjmKS5LECzjuEXcFkz29/6UFZHxPhkJGLiIHfGk5JJ74FR7znCPYxRTP8A5ljbHyyBn5V4lvfTsB9VjtgepVBn+mO1ae04L4QB3du+rGf9vlQVPJ8JndpXiaMdtWxz64/2q84jgf1/fSpUE4UY743H9PjWR41x7zFcDbPQ77H09KCi5tvB2IGBuBt1/YqksLgupbUdunuMY/Lf8qgcUuDI2n+Y/ln9/hTvHLpII9CnoMZ/Pf8AOg0vIXEFha9vH+5bQE/Esc6R7+TH/lXHZJWdmZzlmJZj6sxyT+JNbvmh2s+GQWh2mvG+szjuqDAiQ/MA/FWrDQx5+H6+1A/ajAzjr+lOhun73pBY0tPxoHl83v2603c2jLv1Hr++lSoYQMODjp+J/ualQS7OCBjAB227/wC9BTYJwO5OPxxVlxXl6W3NwJGizbusbhX3JcZBRSAzL6nA/I4iMVDIRsA2Tnp1G+/bFdM420TS3hBt2ZuKwY8ZgIyqwLszAEhCQwJwR1ojlljA00ixxDW7nSqgjJJ7dabk8pIbYgkHPYg4I+Oa7NxbjUkPFOH/AGkA8QskkYETNEryR7GRcAqdI0HCnCtnJ6HKPFlme9l+xkvBOUVcxRloI9kwzKRoLZ1MoJPl9qK4uXHqKl8NsmnmjhTGuR1RdRIXLHAyQCQN+wNdb4HxSKIWkRFm31i9uVlMWl41jYsdEZIB0E+GM4xgfCuVNbyw6Z08qiVhHIrrnVGc7AHUMbHJGDtQOcZ4FLbCIyFD4viadJJI8KQxtnKjGWBx129OlVlSLu+kl0+JIz6dWnUc41MWbHxYk1HoCiiigKKKKAooooCiiig8xXmKWa9iG+9A3ijNSJ8YrScs8g3N0QzjwIv55Bgkf5V6n4nAoMmxrZchG4tHN0yMtuVKuDt4g7aQd2IO+enX1roPCuWrCy0iOL6xOThWkIZ2JGRpH3UG3XAxj3rPfSLdadS6tTFfP6Ak7IAfugAjHz9SaDo/LPNNvcgeFKrE/wAPQ/DB71oJrhV6mvk/hnE3t5VkjxlSDpOcHHuNwfcdK6mvNzXcavbygOo88Mhw4wOoI+8vXcDv2oOoTcSTGzfvOKpuO8xRxqAzY/Uf2rms/EbzVspBOPukevX2qhu7eaXJdj8ztjr86DV8R58BBCZGM7jGfkf31rITcUklJ0g79z1pkWyjYsDjrT17xSOKIJGPNj5fOgh/WtDgncr+tXvI/Bzf3XjT7W0B8SRj90lfNp+Hc+w96peV+Wp7+TCAhM+dyNh7D3roH0l3MXDeHJYW/le42bHXwh98n/UQF9wW9KDmnNvHDfXk1xuFZsRg/wAMa7IPbbfHqxqthpEcdPquOnX1oHguMbU6Mem/rXiv93ffNOAkHGwz+FAuEjO2eo7b9/y6ivAww+P6ehx+eaSoOfX4DYZxv6V5kaWPfp+I2+dBFn6L8/0FMYp+bov77CmaDwKOmKCoPUV7RQeYoxXtFAUUUUBRRRQFFFFAUUUUBRRRQOtFSCKnmHapfL3BPrVykTHSm7yN6Rpu5/Db50Gr+jblFGT65crkdYUZcr7SHOxyeg9s9xW0vuO+ZVRS5cllA2zp21Fumn88iqu84osriGNsRqPuopGlBhVXcbMwGM77Dan71WfTGMLjzA77YAwBnbb3AoLDh/jQhpJlAkkwARpIUMMiND1KjTue/wCnLufLvVcSj/Nv07bYHt/at8J5DF477FY+pXAJP8SjJ2G+B7571yvmCQs5Zj16Db+nTv0oKKQ5qfy1eiC8tpmAKpKhbPTSWw3/ALSar3O9ewwlyFVSxOdhuTsSfyB/Cg+jOP8AIurLWr6R/wDTb7vXPlPb4H8q5BzA8kMjI+pGU4KsCD+8fLeiw+kHiQ8NYrlvs0OxVWDKuXJfUDnCg7jHlWqq+4vdMHaR1IuZGcyOqM7lMAgMQXRBsAFwOw6HAQvGZs6c+59B7+lOWXgKwadnkHdYh/8A0xAqI8kjRgHV4SsQNsLqYZwWA3bAJAJyADjbNNzMmkEatXmLjACAbadODk/xZyBjbGaD6e5b+rraxPb4WExiQMdgFK5y3pt1z6V89828ba+vJbg/dJ0xjsI0yEH4Zb4sa0PNPMrpZ2/C4m+5EgumU9TpB8EHuBnzep29RWMC4/fpQJXal42/oKVoxUgH99ztQIjGnHqf1/f6048oxnofff32pEg6jYfv1NIYIobVqLdtwB7n3FA6ZunX5dd/X8qdd9m83UDbbHSq1rj+UUyQSd6B5Tt+/ailRNoKsVDYIbSejAYOk+x6fOutQci27PxCUIvhSxA2I7BpIDMSo9VI29Bml85HI6K30PAYl+pQG3jkmFpNdXGt3jJ1rqiQsmSCgHTH4ZNV919H1xHa/WDNA32KzCMMRIUbTlsEADSWGTnFBkaK2s/IHgzQxXF7aozuFddZDJkZxuv8W6g4xnFe8S5BAup44ru3EEO7yySYEOtyscchx/iEjoP7ZDE0VuLP6MLp9eqW3iKTGHzsd2wpTThd9WoY7+1Y6KzdpRCB9oziMD/OW04z/qoGKK3PFbiwtmksEs0ndcRtdMftDNlQxUfwxjcYBG4PuTL5x+j5luZDbvAqNPDGIVY64hcMERmUDyqXycelBzuitVwnkSe4LBJIhi5ltvMWALQozltl+6dOPXfpT0v0fSq+Dc2whEQle48T7FQzsgBONyWUgdjg/Cgx9FdB4ZySstlKvi2ySx3oQ3BfKMjQppRGA8+XdcDbfPekcq8tKJIUuII3P/UWtnYuxP2cLFk0Y0shYZ1Hf2oMDRWm5t4fFFb2DRoFaRbjWR1bRPpXPrgbfCszQWJkNanl1hDaSOfvTnTnuIo8lv8A1N5f/GskNxW3vbQotvHhR9mPfUIxrOfTLn8qC84FC+rdcENrbOCc6RpXtsAfX0r2XVJKsZBIx9oQ3RQdt+2sjrv5QcUrhco8Jtb4d2G5GdIOyjbc4APevPHKLI+cljpXbrtgZ9MLgfEk0E/jRBgdcELkKoxkHGCSeuB8PT2rkfFGHbfc/wDG9dP5iu2MCDI1SqcEDGM7enXNcs4jv2+G/Qfv9aCnk609KiCOMhwztq1ppIMelsL5js2oZbbp3pmQb0K5AIHcYPwBB+W4FAYxjII22/v8KUkxGR2YAEeoByPzGa1fLPKbX8sMSOxHhp4ruR9l1JSNe6hcY989BXYeHfRRw2NQGhMpByWkYkn4gEDHtig+c2mOnTk6c6tOTjOMZx0zjbNeCPbPcnAHc+/wr6K4z9GPDCrSGIwqgLN4ZYDA3Pl37DtXDJdLO06roR2PhL/Km+nOO+MZ9yaCJFEEGD96kKM07Iw29f8Aelovf99KBCJT+vb+vqAKQZcYrxT39cgfKgW6ah1G3/O3xpiZNQGwGKdEh69tjgYx0x+hP417K+Dtjf09/jQMbAUyo3NOTgqSDSYkyM+lAqUdPn/StbY8/wAiHhqtHlLLUCA/+KGXQNivlKxkgbnOe1ZGQ7A/voKRQaX/ALvf67c3ZjDGeOWPSWxoWRQq7gHOlQu3fHbrT787sXYtboytZJaFGclcIQfE2UZzvlNuv3tqydFBquP84rcJboloIFglEozO8rf6FZ1HhR7DyLsMDAGN/Y+clM1401ok8N26yPAZWXS0bZQiRVye+Rp326dDlKKDZXP0hSyNC7QrqjvPrWzkBsKEEWNJ0gIMa9/h65hr9hcG4QaG8UyqOoU69YHbIBwPfFRKKDV8W5wjlEnhcPghlmcPNKWaQsQwc6AwAhBYAnGfx3rxed5PFu5fCXVcy2833jiNraQOvbLggBTuPX2rK0UG8H0ion+Dw9YszSzOPrLvqeaJ42I1R+QebVgbeXGBnNZ3l3jq28csE1ut1BLo1RmRoiGiJKMsiAldycjG/tvmlooL+fmcmMRx28cMYu1ulVCxClEVQm/UeXJPqTsKs/8Av4+KsgtlGm9a70+Kdy8XhmPOj3La8d/u1jaKC24zxw3EVtGYwvgCUAhs6vFk19MDTjp1Oeu3Sqm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MWFBUXGBwaGBgXGBwcGBodGBgcHBwaHBwcHCggGB0nHBwYIjQiJSorLi4uFyAzODMtNygtLiwBCgoKDg0OGxAQFywkHyQsLDQsLCwsLCwsNDQ3NzQ3NCwsLCwsLCw0LCw0NCw0NCwsLCw0LCw0LDQsLCwsLC8sNP/AABEIAK8BIAMBIgACEQEDEQH/xAAcAAABBQEBAQAAAAAAAAAAAAAAAgMEBQYHAQj/xABCEAACAQMCBAQCCAQFAwIHAAABAgMABBESIQUGMUETIlFhcYEHFCMykaGx8EJSwdEzYnLh8RUWgpKiJDRTc7Kzwv/EABUBAQEAAAAAAAAAAAAAAAAAAAAB/8QAGREBAQEAAwAAAAAAAAAAAAAAAAFBESEx/9oADAMBAAIRAxEAPwDOpxlDCYwCo6jHc+9UO+5rTcGs4inm6/nUTiUceDpHSgoTITUm0d49xnanuGwIX36Zq85kiSG2bABY4APx6/lQZ2+4q7rsx98fveqdpCe5pHiGvC5oFZPrXofHv+lNZooHTMfWk+IaRRQK1GvNZ9a8ooPdR9akW856ZO9RqM0Fickdd6SgOaWegPqKEkoHkbpvSrn41HLelNu/rQBGaS2aWBQDQIft+/SvHjI6gjcjcEbjqPiO4p6KbQ8b4zoYNjsdJBx+VbzhPGk4jP8Ab24Edubq9ZA+rxCdJERGgZAON/4vQdCHPmiYAMVYK33SQQD8D0PypFbu1vLvi2BeuyWieLc+IkQGFiQBo4TjDYDAAHPUk5xio3HeU7eOzmvIJZmjEFvNCsugP9vKyMJdIwQNIwVx179wxtFdJveRuHW5k+s3V0iC4WBSvhnOq3jlLMfCwAC7b+gAxncwE5NtBCwa4na5Nm96gRUEPhD7gbUNTMw9CAN+mBkMLRXQ25Atz40CTzm7gMCyMyJ9V13DqoRdvEJGoHOf7VWc88tWdmoWG4lecPpkjkMTYXB8/wBkPsskbK51YPQYNBjia9rRcr27G34k6yMmi2AIUIQ4kkAKtqUkDbqpBzjf1m828uWlvbpLbS3E2pwplYxGA+QllGjzxODgaJMHr1xmlGQr1VJzgE4GTgdB6n0HT8a1/IvJ8d+kjNI6GOWMPgqFETKxd/Mpww07HoO4NajhfKkFk11FPNIoksrszHYlIVuESJ1AX7zIrHfO+MDag5PRW5ueULSPXcPNcrYpaw3HSM3JNwzKkYwPDByvXGBkD3qy4fy3w6G64jbzC5m8K2aRWKwnTGYonLISP/mAXIDYC4oOaUU5caNTeHq0ajo1416c+XVp21YxnG2elN0E9L1wMA4p/DMMk1DWnFuSNqD1lKnINL4reNJENWdm/oaYZiabu28gHvmgr6KDRQFFFFAUUUUBRRRQFFFGKCZG50j2r1DS+HnKnbof1r146BLmmtJpRU16oNB6lNnrTyLvXhWgTMOn79Kf4TxOW2lWaBzHIvQjHfqCDsQR2NRrmTy59M/pW+j5AWa4vEDxW31eMYjacM3ieFG+piyZEJ17t2O1BQXHO1888c5uDrjyEAChFBGGGgDSQe+R+gwqLnq+Wd7gTAyOoRgUUppUkqoXGAASSMep9apDZnxvB1R58Tw9er7POrTq1/yd9XpvWs479HssT2yQSxXDTonlWRSwYqzM4GAPAAXZzQUPGuZLi6DCdwwaXxThVHnEaxZ2H8igYqbZc8XsUC26TDwlUoAY0Y6CCNGWUnTvsPYdtqtLDkh4pJ0uBHNmynmgMEhcF4yoBGACxBOMEYOe9VsPIt20xhPgoyRpJKXlASESEhElYA6ZCR90Z6igvuYefkeyFvBJdyOTEfEnESsngsHBDRAF21Ku7fy5rM8c5vu7uNYp5QyA6iAiLqYdGbSo1Hr7bmptv9H920k0Za3iMLrGzSzaULuoZVQhSWJUgjYdfXas5DalpBFlFYvo1MwCAk4yW6Bc9/SgdseKSwrKkbaVmUK+w3CsGGCehyOo9asOPc3Xd5Gsc8upFOrARVywGNTaQNRxn8auuNfR1LHLbx28sU5mRSR4gyp0FnkOBtAMbP3yBuSM5vj3A5bSRUl0NqQOjxtrjdW6MrYGRkEdKBqw4tNCkyROUWdNEgH8S5zjPbvuPU1Jv+ZrqZ5JJJiWliEMmy+aMY8nTYZGdsHJPqak2PKFxLbfWg0CR4kKiSULI4izr0Lg6sYPUirTjPIDxQW0kU0M8k3lMccoYsxk0r4Ow1qAfMT93B7dAq+Hc53kBQxygaIhCAUUqY1JKhgR5sEnBO4pq45qunlkmeQGSSEwO2hQWjPUYAAz/mG9Wkn0c3okjjBgdpNenRLkAxDLIx07MOncZ7impPo/vFm8I+B/h+IZfF+wVdRU6nxsdQIxg7/jQZaitJzzwVLSS2iULqNpG8rIxZXkZn1MpPYgDGMDGNqzdBJRh3oYg02wp2CPNAqJsUuaEyqdOPKMn9KHi2pfDR/i/wD2z/8AktBUPERSCKkzdaYagRRQaKAooooCiiigKM0UUD9pJgkeoqU0lQrceYY3qayY64HxNAkmnSRio/iKO/4ClLMp26fGgUr0pd6b6GlsaBm6TIIz1BH5Vqrnm5Gvb+68JsXUDxBNQypaONMk43Hkzt61lW3/AH8KcW0kJIEbkhtJARsht/KRjZtjt12NAzWttecVSe0k8EskVoLWVS2C64IYqR907gj4Y26jLTQMhw6MhxnDKVOD0OCOnvRBA7khEZyBkhVLEAdSQBsPeg3I59hiC/VLeWAxWstvCzSByviMjI5yvUMH237fJfDfpERJZZGtmBuY4xcNC4RjLHr+1j28uoMARkY6g5zqwiWzldQRyuC2oKSuAcFs4xgHYmrLl3l+S6ZgMoixyP4hQlMxKW0Z2GTjHXbrg4xQaLg3OdpBJcOLOY+IdlN07rINOCs4kyr5OW1YJGsgbAZxErAkkAKCSQo6AE9BnsOlJXfHv/WpJ4dNq0+DLqwDp8N9WCcA4xnBO2fWg0kHOCLPDIYC0a2K2UyF8M64IdlYfdPTHw7ZyKzmjjSXDRLDEYYIIhFEhbUwUEklm7kk/lVVFayMxVY3ZhnKqjFhg4OQBkYO29JhhZwSiswUamKqTpH8xwNh7mg1XCuareGwktjbPJI6sp1TEwEsfLL4bZ8ORc/wAZ0jffZix5r8H/ppWPLWJmzqbaQTPnAwPLhSRnfc98VW3/BWjitJA3iG5R3CKpyvhuVI6nVsNWcDG/pmq0xkAMQQGzg4ODjrg9DjIzj1oOg23P1rAIxbWksYj8YoWmDHNwp1HcHGH09ztnvtVdYc4wi2htLi2aWEQCKXS+lyUlMkToR6Z3B659sHG0UF5zfxmK6liaCJoY4oEhVGbUcRlsb9/KQPlVHRRQPxRMwyFYjpkAkflUyK2kA/w3x66T/an/8ArrxWyQR+UamdmGQSx23I64ULVXJxeU5877/5m/vQSZA38rfgaVw5TqfIO6N2+FVj3bnqzH5mmzKfWgkzRt6H8KY8JvQ0gyH1o1mgV4R9K80H9kUjNFArR7ijSPWk0UCsD1Nebe9eUUCsj0r0Sew/Ck6T6V5QOeMaQWoFS4oEIzk/A0EMmnYYSTvsKfOkdBXjS0HuDmnmbamkkpt2oJNlMElic7hJFY/BWUn8hXZuB3tsLtjFewztdX4mVEbLqhhcFWB6Y/KuIA7fv2p+xvHhkWWJikiHKsOoOMbfImiNh9IvElkjtomukvJ42mMk0eNKrI40R5AGSMdO2PerP6OuNQw28Y+uRWjpc+JcBx5p4gvlRCNzjfyj+u/Nic7mvKTpa7Bac3wxG1thdRGFpL43DAgr55JTFqPZW16h6+WmrXj8PgOU4jFHbGwMKWRAV0l8LG47nUG83fUB8eSUVBccmXIivbeQyxw6Hz4kqlo18pxqAIOD0zny5z2rqkfFPEe+NvxJQRaRZmL64bdjK2QspQF1IJ3OSM4z0xxOp3CzcN4kVvrbxE+0RBnUiHVuAOg6/wDNUdesubrPXdeDcwxzmWMmaZmjjmCQImrKjLgOH8mRnOehqHytzDbx+Gw4jBEFup5LvMZjN14hPhuo3IUZG3bTv0rj4ooOp2fH7VLWC0FxGk5tpkF6pBETeKW0HIyiyAfeGD932NYDiNvKltaB5VZHEjxwhsmJWYAsR0XWQTjr5T0qHDYyPHJKqExxafEbbC6zhc99zttUYCg9ooooCiiigV4uRvSfDBr0rXgOKAaEUqC2B6/rXmaGyAcelBp35Kb+HP6/pUC55UlTqpFd74bw5DDG2PvIh/FRTd5w9PbGAMUHz43A3HbNEfA3bOB06g11/iPDY1HlUZI6ehqKkMWVdhjYYHfcH196Dk0vCWXrTBsz0710LiV4pcpBHk9CRv8AMVGh5QuHyWAU4zud/wAqDCNZsKWLc1orvhLrnV0FMxwZGR86CikTFRyu9Xdzbd6r5Y8UDEKYO/ypcZJHzpzxcN0yMCl3i6Tt0JyPmAaBkLQVFNhzSqBYj9KJIsdaXbHcVP4rgqMUFfaQ63jTUF1uF1Houogaj7DOflXTbjlWB7uO1PDZbeBJ/D+tGRgZwI2ONxpJkZRhlO2cbE4rlvb9+1SJr+ZwgeaVwn3A0jsEx00AnyfLFB0m85ahljLrYNbXD2V2y2uXZg8MsSxSBfvairNtjf0NPXnBbGztzNPY+IyQ2epCzo2uXxBIWGevqp6lR06jmR4nOZPF+sTGUDAl8V/EA9NerVjrtmvLniM0mfEnmk1Y1a5HbOnOnOpjnGTjPTJx1oOocu8t2UwjZLCSaK8a5bxCzYtkjZhHF5CQrHbcnPYE42ZtuVLdbVkezLKLH6y98zsAJWGRGg6ALjceg8w3yea23Ep410xzzRqTnTHK6LkdGwrAZ2G/XYVopudj9Ta1itxFrTRJIZ5ZAwJy5WN/LGXPUjPU0Gk+kDlu1trV0gs5dcRT/wCJCyBApIBLyPhZS2rGmMMFPcYxWU5Dtlea51Z8llcOMMynIUAbqQe526VSTcQmZBG80rRr92NpHKLjphCdI+QpmKZlyUZlJBU6WIyp6qcHdT3HQ0G/49wSKPhQeOwMUiLD4ssviLIGkZfMhwYp0bceVgU1DKjoKTkThMcz3DyQtcm3hMqW6EgzNqAA8vmKjqQAc5HXoaCW/mZFjaaVo1+6jSOUXHTSpOlfkKbtbl42DxyPG46NGxVh64ZSCKGOqcX4MkUd9HFbNGsqcOYwqTktJOQyLqPlOfL6Ain73lO2eaErYFIlSd1QNJHNO8SKRA6SAHJOSHRmDaTvg78pl4jM2Q88zA4zqkc50sWGctvhiWHoST1NezcTnd1d55ndPuO0rs6f6WLZX5EUF9z9w6OKS3aOD6s01usklvknwmJIx5t1yB0OPhWXpy4nd2LyOzuerOxZj8WYkn503QFFFFAZrwmltSQlAkGnFbsaHSkxig7tYXyHhltO9wYl8IDrnJjOjSMb9ulYeXmpJTiJ5nfrtsNup3zmtp9GHDYLrhEUdxGJFjmlOG6Z1l+3bzdKtl4HbxOzQWylnG57H2yTt07Degx3J10Jbjw3YuzqcaiNiB7bbjP4e9W/OtgsNuDp+6MAD3P6VqeD8BVCHZVDas7AD+mfxqN9IMOq3xjOT6Z9PzoOUWM9xoWOGMq2o6nQZbrnrjbb5nFOmw4lI5WRplC5ydRw22cr02O3wzWx5Sss/ZsNJ0nBBwc7EZ2659fWrmfg0/QTbdsrkkH1O3vQcuPB70bE6gT0LZPT1xtsD69KsuD8HPh4crk/wj9CcZPyrd2vBXTJYk43ycZLEe38IB6b1EuYjucADY9+vr+fT4UHPr+BRtgZH41Q39r6VquLRFpRtjPao97ZHA6DA/Wgy1tw4yvhdvLkn09/yo4wuAg/D4DAq/4dbEoQmAxOknvjqM+1U/NqBbjSDkKq/mMmgqI0pZIojpLCgkR9KTLN2pktQBmgfsoPEkijJ0h5FQtjOkOyrnHfGc49q28/0XSIpd59CB7gM3h/dSAPpkxq/j0dO2RuawT9Bg49COvatRxX6QbydLlHKablERwFI0qgwQnm21ZOc567YoNDztypFJrlinRZ0tIpTbJH1RVVCxcHSrEnYY3wPjVRxHkaKCJ3kvl1wPCt0iQswh8ZsbMD9oVG+AO3baqdubLgyTytoLTW/wBWbYgBMKAVAOzjSDk5GSdqm8X57muIZYngth4wXxZEjKyu0ZUq7MGwWGMdMbmgXz/wSztmg+qzFi8UbmMo48rJkS6nJ++f4P4ai8F4aj2U8srRxx+PBG0hhMk0YOWLRsGBUYxqUA6h6VV8Y4q9y0bOFBjhjhXSCPLEMAnJO++9EXFnW1ktQF8OSRZCcHUCgIGDnGN/TtQX30h8EtLWSMWspYtGjNGUfYMgIk1uTnUcnT/DTnJvAbG4trt7m4aOSNNW0cjeEoYDxfKcS5yV0Y261nuN8Xe6dXkCgrGkY0ggaYxgHcnevOGcWeBLhECkXEfhPqByF1A5XfY7d80Ghj5JQ2zSNeKs31Z7tIfDYkwJ0dmz5CwwQuCd++DVrzrykdKXOViRoLaKBFXzTzMgGnAwEHqx9KpLPnuZIViMFtJphNv4jxkymEgjwiwYeUZH4U1PzvcsZc6NMkcaacEqhhx4cqAsdMikZz0yemwoLXmD6PVtVi13sYkeVImWSMxqC2NToWOZEXu2APcVUc68tpYyJGk7TMdWrVC0WnSV0kaiRIrZbDLt5ak3/P00pDtbWYk1IzyCAF5PDOQHJJ29hj5VW8x8xvdiFTFDDHCGEccCaEGsgttk9So/ZoLjlHgNjPaXclxcNHJGqnaKRvBXXjX5TibUPLpx5etNy8lAW7P9aU3K24ujb+G20J6EvnAfG+nHt71QcO4s8MdxGoUrcIEckHICtq8u+AfjmrSbnSdrX6uUh3jWFpgn27RL0iL53Xt0/vSkZyiiigdVM0GMipNjMB1FJvZgTsKCORTJ2pxJKJCKDrf0CcTyl1bHqGWZfcOoRh8BoT/111koB2FcB+he6EfE1BP+JFJH8/LIP/1muv8AMvF/CU46nagteH8Q8WSRFG0ekFuxY52HwAB/8hTfMEQMTE9qouTzKokOF0yOW75+6Fzn02FUHOPMsyxSI6FSDjBBGf8AT2O/xoK66muIVaVG04OpRjOcb7+1bvlfjqXdvHIDgkeYehHWuLcMuL2cmMnUG26YAz2z3+FdC4FwZ7aMFD06j4dTv3oNxIVx+NU/EEBA9Pn03xUdeNath37HrTciuf6fpj8v1oMpxmACZNwRnf8AXb996lXMSspBB+O2M/22/Ol8fiJwc7jt/v2qG8yjPcYDY3PXt7b/AJUGO4nHLHL9lqLsdOnHXI227nNZeXiEjHJb54ArrfKFkJOJQZ306pDj1VSP1IrlfMcYW8u1XZVuJgvwErAflQNRcSkH8WfXIBz+Iq64siNHG6oqOVBIXYbjPSs7AmWAPTv8KuZbskZ2HwHT0oKw04KW47/jTeaBUo6Y9/6VooOSLtJrdbq2mjjnk0DQ0RkPlLYUF8K2kE+fHQ/Cs8CMrq1aQ2+k4bGRnSezY6H1rosvOFgt1ZzL9YleKV3lmdEV2VoWjUMqaVlkBKecjOFxk0Ge/wCwrprNrxEJjDEhCUDGEKW8YnXgYxgpjV3FZyxs5JpFjiRpJHOFVRuT/wAZOegAzVonFY/+ny2xDeI92sw28ukRlTk+ue3vXnJ/F0tbnxJA5jaN4nMZxIokXSXQnow/vSC24nyHcRQ2qmCT65PLKpiDIw0oFKnKkqOpJJbG++MVUz8o3qMyNauGV40Iyn3piRGAQ2GDEEagSBjcitba808Pt44LaFrpoVjuYnkKqsqC5KNrTGBsQRjH49/bP6QILcypCkjxx2kMNq0gXUZLcyFHcD7ozIT8EG2+KDJ2nJ19J/h2rthnXZk6xOEcYLfwuQM9O/QEit4pw2W3laGeMxyLjUpwcZGRupIIweoJroXGfpGikNz4KyRB7Ro4iBgiaZ9crHB8vUb/AOX4VjubuKpczRyRggC3hjYEYw8aYbHqPegbtuWLyS3a6S2doFBJkGnGF6kKW1MBg7qD0NOX/KN9DF40tq6RZUasod3xpwFYsc5A2HU467VprTmixNuglNyswsGsSiKphUMv+KMkEFiFzj22wM0/dfSDEZ55MSOmi0EKMMDVbSrKync6QTnf2+FNFHdclTW9jcXN3E8Lq0IhBZMMJHw+oKSQQMbHBFZOtxx/jdibS6jtnunlup0nYThcKQxJXUOuASM79BvtWHoCiiigKKKKDylJvSCa9BxQOmOmSaUXNII3oLPl3iRtrq3n7Ryox/06sP8A+0tX0lxjgyT4yds5+Ir5dbpX0P8ARnzH9a4empsyw/ZSevlHlb/yXB+INBc2fE4VmMAVwypnZGICjA6gYH4/CoPFjaSyZluEAAwUc49N8GtBbRAAkblup7+w+VZjmKS5LECzjuEXcFkz29/6UFZHxPhkJGLiIHfGk5JJ74FR7znCPYxRTP8A5ljbHyyBn5V4lvfTsB9VjtgepVBn+mO1ae04L4QB3du+rGf9vlQVPJ8JndpXiaMdtWxz64/2q84jgf1/fSpUE4UY743H9PjWR41x7zFcDbPQ77H09KCi5tvB2IGBuBt1/YqksLgupbUdunuMY/Lf8qgcUuDI2n+Y/ln9/hTvHLpII9CnoMZ/Pf8AOg0vIXEFha9vH+5bQE/Esc6R7+TH/lXHZJWdmZzlmJZj6sxyT+JNbvmh2s+GQWh2mvG+szjuqDAiQ/MA/FWrDQx5+H6+1A/ajAzjr+lOhun73pBY0tPxoHl83v2603c2jLv1Hr++lSoYQMODjp+J/ualQS7OCBjAB227/wC9BTYJwO5OPxxVlxXl6W3NwJGizbusbhX3JcZBRSAzL6nA/I4iMVDIRsA2Tnp1G+/bFdM420TS3hBt2ZuKwY8ZgIyqwLszAEhCQwJwR1ojlljA00ixxDW7nSqgjJJ7dabk8pIbYgkHPYg4I+Oa7NxbjUkPFOH/AGkA8QskkYETNEryR7GRcAqdI0HCnCtnJ6HKPFlme9l+xkvBOUVcxRloI9kwzKRoLZ1MoJPl9qK4uXHqKl8NsmnmjhTGuR1RdRIXLHAyQCQN+wNdb4HxSKIWkRFm31i9uVlMWl41jYsdEZIB0E+GM4xgfCuVNbyw6Z08qiVhHIrrnVGc7AHUMbHJGDtQOcZ4FLbCIyFD4viadJJI8KQxtnKjGWBx129OlVlSLu+kl0+JIz6dWnUc41MWbHxYk1HoCiiigKKKKAooooCiiig8xXmKWa9iG+9A3ijNSJ8YrScs8g3N0QzjwIv55Bgkf5V6n4nAoMmxrZchG4tHN0yMtuVKuDt4g7aQd2IO+enX1roPCuWrCy0iOL6xOThWkIZ2JGRpH3UG3XAxj3rPfSLdadS6tTFfP6Ak7IAfugAjHz9SaDo/LPNNvcgeFKrE/wAPQ/DB71oJrhV6mvk/hnE3t5VkjxlSDpOcHHuNwfcdK6mvNzXcavbygOo88Mhw4wOoI+8vXcDv2oOoTcSTGzfvOKpuO8xRxqAzY/Uf2rms/EbzVspBOPukevX2qhu7eaXJdj8ztjr86DV8R58BBCZGM7jGfkf31rITcUklJ0g79z1pkWyjYsDjrT17xSOKIJGPNj5fOgh/WtDgncr+tXvI/Bzf3XjT7W0B8SRj90lfNp+Hc+w96peV+Wp7+TCAhM+dyNh7D3roH0l3MXDeHJYW/le42bHXwh98n/UQF9wW9KDmnNvHDfXk1xuFZsRg/wAMa7IPbbfHqxqthpEcdPquOnX1oHguMbU6Mem/rXiv93ffNOAkHGwz+FAuEjO2eo7b9/y6ivAww+P6ehx+eaSoOfX4DYZxv6V5kaWPfp+I2+dBFn6L8/0FMYp+bov77CmaDwKOmKCoPUV7RQeYoxXtFAUUUUBRRRQFFFFAUUUUBRRRQOtFSCKnmHapfL3BPrVykTHSm7yN6Rpu5/Db50Gr+jblFGT65crkdYUZcr7SHOxyeg9s9xW0vuO+ZVRS5cllA2zp21Fumn88iqu84osriGNsRqPuopGlBhVXcbMwGM77Dan71WfTGMLjzA77YAwBnbb3AoLDh/jQhpJlAkkwARpIUMMiND1KjTue/wCnLufLvVcSj/Nv07bYHt/at8J5DF477FY+pXAJP8SjJ2G+B7571yvmCQs5Zj16Db+nTv0oKKQ5qfy1eiC8tpmAKpKhbPTSWw3/ALSar3O9ewwlyFVSxOdhuTsSfyB/Cg+jOP8AIurLWr6R/wDTb7vXPlPb4H8q5BzA8kMjI+pGU4KsCD+8fLeiw+kHiQ8NYrlvs0OxVWDKuXJfUDnCg7jHlWqq+4vdMHaR1IuZGcyOqM7lMAgMQXRBsAFwOw6HAQvGZs6c+59B7+lOWXgKwadnkHdYh/8A0xAqI8kjRgHV4SsQNsLqYZwWA3bAJAJyADjbNNzMmkEatXmLjACAbadODk/xZyBjbGaD6e5b+rraxPb4WExiQMdgFK5y3pt1z6V89828ba+vJbg/dJ0xjsI0yEH4Zb4sa0PNPMrpZ2/C4m+5EgumU9TpB8EHuBnzep29RWMC4/fpQJXal42/oKVoxUgH99ztQIjGnHqf1/f6048oxnofff32pEg6jYfv1NIYIobVqLdtwB7n3FA6ZunX5dd/X8qdd9m83UDbbHSq1rj+UUyQSd6B5Tt+/ailRNoKsVDYIbSejAYOk+x6fOutQci27PxCUIvhSxA2I7BpIDMSo9VI29Bml85HI6K30PAYl+pQG3jkmFpNdXGt3jJ1rqiQsmSCgHTH4ZNV919H1xHa/WDNA32KzCMMRIUbTlsEADSWGTnFBkaK2s/IHgzQxXF7aozuFddZDJkZxuv8W6g4xnFe8S5BAup44ru3EEO7yySYEOtyscchx/iEjoP7ZDE0VuLP6MLp9eqW3iKTGHzsd2wpTThd9WoY7+1Y6KzdpRCB9oziMD/OW04z/qoGKK3PFbiwtmksEs0ndcRtdMftDNlQxUfwxjcYBG4PuTL5x+j5luZDbvAqNPDGIVY64hcMERmUDyqXycelBzuitVwnkSe4LBJIhi5ltvMWALQozltl+6dOPXfpT0v0fSq+Dc2whEQle48T7FQzsgBONyWUgdjg/Cgx9FdB4ZySstlKvi2ySx3oQ3BfKMjQppRGA8+XdcDbfPekcq8tKJIUuII3P/UWtnYuxP2cLFk0Y0shYZ1Hf2oMDRWm5t4fFFb2DRoFaRbjWR1bRPpXPrgbfCszQWJkNanl1hDaSOfvTnTnuIo8lv8A1N5f/GskNxW3vbQotvHhR9mPfUIxrOfTLn8qC84FC+rdcENrbOCc6RpXtsAfX0r2XVJKsZBIx9oQ3RQdt+2sjrv5QcUrhco8Jtb4d2G5GdIOyjbc4APevPHKLI+cljpXbrtgZ9MLgfEk0E/jRBgdcELkKoxkHGCSeuB8PT2rkfFGHbfc/wDG9dP5iu2MCDI1SqcEDGM7enXNcs4jv2+G/Qfv9aCnk609KiCOMhwztq1ppIMelsL5js2oZbbp3pmQb0K5AIHcYPwBB+W4FAYxjII22/v8KUkxGR2YAEeoByPzGa1fLPKbX8sMSOxHhp4ruR9l1JSNe6hcY989BXYeHfRRw2NQGhMpByWkYkn4gEDHtig+c2mOnTk6c6tOTjOMZx0zjbNeCPbPcnAHc+/wr6K4z9GPDCrSGIwqgLN4ZYDA3Pl37DtXDJdLO06roR2PhL/Km+nOO+MZ9yaCJFEEGD96kKM07Iw29f8Aelovf99KBCJT+vb+vqAKQZcYrxT39cgfKgW6ah1G3/O3xpiZNQGwGKdEh69tjgYx0x+hP417K+Dtjf09/jQMbAUyo3NOTgqSDSYkyM+lAqUdPn/StbY8/wAiHhqtHlLLUCA/+KGXQNivlKxkgbnOe1ZGQ7A/voKRQaX/ALvf67c3ZjDGeOWPSWxoWRQq7gHOlQu3fHbrT787sXYtboytZJaFGclcIQfE2UZzvlNuv3tqydFBquP84rcJboloIFglEozO8rf6FZ1HhR7DyLsMDAGN/Y+clM1401ok8N26yPAZWXS0bZQiRVye+Rp326dDlKKDZXP0hSyNC7QrqjvPrWzkBsKEEWNJ0gIMa9/h65hr9hcG4QaG8UyqOoU69YHbIBwPfFRKKDV8W5wjlEnhcPghlmcPNKWaQsQwc6AwAhBYAnGfx3rxed5PFu5fCXVcy2833jiNraQOvbLggBTuPX2rK0UG8H0ion+Dw9YszSzOPrLvqeaJ42I1R+QebVgbeXGBnNZ3l3jq28csE1ut1BLo1RmRoiGiJKMsiAldycjG/tvmlooL+fmcmMRx28cMYu1ulVCxClEVQm/UeXJPqTsKs/8Av4+KsgtlGm9a70+Kdy8XhmPOj3La8d/u1jaKC24zxw3EVtGYwvgCUAhs6vFk19MDTjp1Oeu3Sqm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MWFBUXGBwaGBgXGBwcGBodGBgcHBwaHBwcHCggGB0nHBwYIjQiJSorLi4uFyAzODMtNygtLiwBCgoKDg0OGxAQFywkHyQsLDQsLCwsLCwsNDQ3NzQ3NCwsLCwsLCw0LCw0NCw0NCwsLCw0LCw0LDQsLCwsLC8sNP/AABEIAK8BIAMBIgACEQEDEQH/xAAcAAABBQEBAQAAAAAAAAAAAAAAAgMEBQYHAQj/xABCEAACAQMCBAQCCAQFAwIHAAABAgMABBESIQUGMUETIlFhcYEHFCMykaGx8EJSwdEzYnLh8RUWgpKiJDRTc7Kzwv/EABUBAQEAAAAAAAAAAAAAAAAAAAAB/8QAGREBAQEAAwAAAAAAAAAAAAAAAAFBESEx/9oADAMBAAIRAxEAPwDOpxlDCYwCo6jHc+9UO+5rTcGs4inm6/nUTiUceDpHSgoTITUm0d49xnanuGwIX36Zq85kiSG2bABY4APx6/lQZ2+4q7rsx98fveqdpCe5pHiGvC5oFZPrXofHv+lNZooHTMfWk+IaRRQK1GvNZ9a8ooPdR9akW856ZO9RqM0Fickdd6SgOaWegPqKEkoHkbpvSrn41HLelNu/rQBGaS2aWBQDQIft+/SvHjI6gjcjcEbjqPiO4p6KbQ8b4zoYNjsdJBx+VbzhPGk4jP8Ab24Edubq9ZA+rxCdJERGgZAON/4vQdCHPmiYAMVYK33SQQD8D0PypFbu1vLvi2BeuyWieLc+IkQGFiQBo4TjDYDAAHPUk5xio3HeU7eOzmvIJZmjEFvNCsugP9vKyMJdIwQNIwVx179wxtFdJveRuHW5k+s3V0iC4WBSvhnOq3jlLMfCwAC7b+gAxncwE5NtBCwa4na5Nm96gRUEPhD7gbUNTMw9CAN+mBkMLRXQ25Atz40CTzm7gMCyMyJ9V13DqoRdvEJGoHOf7VWc88tWdmoWG4lecPpkjkMTYXB8/wBkPsskbK51YPQYNBjia9rRcr27G34k6yMmi2AIUIQ4kkAKtqUkDbqpBzjf1m828uWlvbpLbS3E2pwplYxGA+QllGjzxODgaJMHr1xmlGQr1VJzgE4GTgdB6n0HT8a1/IvJ8d+kjNI6GOWMPgqFETKxd/Mpww07HoO4NajhfKkFk11FPNIoksrszHYlIVuESJ1AX7zIrHfO+MDag5PRW5ueULSPXcPNcrYpaw3HSM3JNwzKkYwPDByvXGBkD3qy4fy3w6G64jbzC5m8K2aRWKwnTGYonLISP/mAXIDYC4oOaUU5caNTeHq0ajo1416c+XVp21YxnG2elN0E9L1wMA4p/DMMk1DWnFuSNqD1lKnINL4reNJENWdm/oaYZiabu28gHvmgr6KDRQFFFFAUUUUBRRRQFFFGKCZG50j2r1DS+HnKnbof1r146BLmmtJpRU16oNB6lNnrTyLvXhWgTMOn79Kf4TxOW2lWaBzHIvQjHfqCDsQR2NRrmTy59M/pW+j5AWa4vEDxW31eMYjacM3ieFG+piyZEJ17t2O1BQXHO1888c5uDrjyEAChFBGGGgDSQe+R+gwqLnq+Wd7gTAyOoRgUUppUkqoXGAASSMep9apDZnxvB1R58Tw9er7POrTq1/yd9XpvWs479HssT2yQSxXDTonlWRSwYqzM4GAPAAXZzQUPGuZLi6DCdwwaXxThVHnEaxZ2H8igYqbZc8XsUC26TDwlUoAY0Y6CCNGWUnTvsPYdtqtLDkh4pJ0uBHNmynmgMEhcF4yoBGACxBOMEYOe9VsPIt20xhPgoyRpJKXlASESEhElYA6ZCR90Z6igvuYefkeyFvBJdyOTEfEnESsngsHBDRAF21Ku7fy5rM8c5vu7uNYp5QyA6iAiLqYdGbSo1Hr7bmptv9H920k0Za3iMLrGzSzaULuoZVQhSWJUgjYdfXas5DalpBFlFYvo1MwCAk4yW6Bc9/SgdseKSwrKkbaVmUK+w3CsGGCehyOo9asOPc3Xd5Gsc8upFOrARVywGNTaQNRxn8auuNfR1LHLbx28sU5mRSR4gyp0FnkOBtAMbP3yBuSM5vj3A5bSRUl0NqQOjxtrjdW6MrYGRkEdKBqw4tNCkyROUWdNEgH8S5zjPbvuPU1Jv+ZrqZ5JJJiWliEMmy+aMY8nTYZGdsHJPqak2PKFxLbfWg0CR4kKiSULI4izr0Lg6sYPUirTjPIDxQW0kU0M8k3lMccoYsxk0r4Ow1qAfMT93B7dAq+Hc53kBQxygaIhCAUUqY1JKhgR5sEnBO4pq45qunlkmeQGSSEwO2hQWjPUYAAz/mG9Wkn0c3okjjBgdpNenRLkAxDLIx07MOncZ7impPo/vFm8I+B/h+IZfF+wVdRU6nxsdQIxg7/jQZaitJzzwVLSS2iULqNpG8rIxZXkZn1MpPYgDGMDGNqzdBJRh3oYg02wp2CPNAqJsUuaEyqdOPKMn9KHi2pfDR/i/wD2z/8AktBUPERSCKkzdaYagRRQaKAooooCiiigKM0UUD9pJgkeoqU0lQrceYY3qayY64HxNAkmnSRio/iKO/4ClLMp26fGgUr0pd6b6GlsaBm6TIIz1BH5Vqrnm5Gvb+68JsXUDxBNQypaONMk43Hkzt61lW3/AH8KcW0kJIEbkhtJARsht/KRjZtjt12NAzWttecVSe0k8EskVoLWVS2C64IYqR907gj4Y26jLTQMhw6MhxnDKVOD0OCOnvRBA7khEZyBkhVLEAdSQBsPeg3I59hiC/VLeWAxWstvCzSByviMjI5yvUMH237fJfDfpERJZZGtmBuY4xcNC4RjLHr+1j28uoMARkY6g5zqwiWzldQRyuC2oKSuAcFs4xgHYmrLl3l+S6ZgMoixyP4hQlMxKW0Z2GTjHXbrg4xQaLg3OdpBJcOLOY+IdlN07rINOCs4kyr5OW1YJGsgbAZxErAkkAKCSQo6AE9BnsOlJXfHv/WpJ4dNq0+DLqwDp8N9WCcA4xnBO2fWg0kHOCLPDIYC0a2K2UyF8M64IdlYfdPTHw7ZyKzmjjSXDRLDEYYIIhFEhbUwUEklm7kk/lVVFayMxVY3ZhnKqjFhg4OQBkYO29JhhZwSiswUamKqTpH8xwNh7mg1XCuareGwktjbPJI6sp1TEwEsfLL4bZ8ORc/wAZ0jffZix5r8H/ppWPLWJmzqbaQTPnAwPLhSRnfc98VW3/BWjitJA3iG5R3CKpyvhuVI6nVsNWcDG/pmq0xkAMQQGzg4ODjrg9DjIzj1oOg23P1rAIxbWksYj8YoWmDHNwp1HcHGH09ztnvtVdYc4wi2htLi2aWEQCKXS+lyUlMkToR6Z3B659sHG0UF5zfxmK6liaCJoY4oEhVGbUcRlsb9/KQPlVHRRQPxRMwyFYjpkAkflUyK2kA/w3x66T/an/8ArrxWyQR+UamdmGQSx23I64ULVXJxeU5877/5m/vQSZA38rfgaVw5TqfIO6N2+FVj3bnqzH5mmzKfWgkzRt6H8KY8JvQ0gyH1o1mgV4R9K80H9kUjNFArR7ijSPWk0UCsD1Nebe9eUUCsj0r0Sew/Ck6T6V5QOeMaQWoFS4oEIzk/A0EMmnYYSTvsKfOkdBXjS0HuDmnmbamkkpt2oJNlMElic7hJFY/BWUn8hXZuB3tsLtjFewztdX4mVEbLqhhcFWB6Y/KuIA7fv2p+xvHhkWWJikiHKsOoOMbfImiNh9IvElkjtomukvJ42mMk0eNKrI40R5AGSMdO2PerP6OuNQw28Y+uRWjpc+JcBx5p4gvlRCNzjfyj+u/Nic7mvKTpa7Bac3wxG1thdRGFpL43DAgr55JTFqPZW16h6+WmrXj8PgOU4jFHbGwMKWRAV0l8LG47nUG83fUB8eSUVBccmXIivbeQyxw6Hz4kqlo18pxqAIOD0zny5z2rqkfFPEe+NvxJQRaRZmL64bdjK2QspQF1IJ3OSM4z0xxOp3CzcN4kVvrbxE+0RBnUiHVuAOg6/wDNUdesubrPXdeDcwxzmWMmaZmjjmCQImrKjLgOH8mRnOehqHytzDbx+Gw4jBEFup5LvMZjN14hPhuo3IUZG3bTv0rj4ooOp2fH7VLWC0FxGk5tpkF6pBETeKW0HIyiyAfeGD932NYDiNvKltaB5VZHEjxwhsmJWYAsR0XWQTjr5T0qHDYyPHJKqExxafEbbC6zhc99zttUYCg9ooooCiiigV4uRvSfDBr0rXgOKAaEUqC2B6/rXmaGyAcelBp35Kb+HP6/pUC55UlTqpFd74bw5DDG2PvIh/FRTd5w9PbGAMUHz43A3HbNEfA3bOB06g11/iPDY1HlUZI6ehqKkMWVdhjYYHfcH196Dk0vCWXrTBsz0710LiV4pcpBHk9CRv8AMVGh5QuHyWAU4zud/wAqDCNZsKWLc1orvhLrnV0FMxwZGR86CikTFRyu9Xdzbd6r5Y8UDEKYO/ypcZJHzpzxcN0yMCl3i6Tt0JyPmAaBkLQVFNhzSqBYj9KJIsdaXbHcVP4rgqMUFfaQ63jTUF1uF1Houogaj7DOflXTbjlWB7uO1PDZbeBJ/D+tGRgZwI2ONxpJkZRhlO2cbE4rlvb9+1SJr+ZwgeaVwn3A0jsEx00AnyfLFB0m85ahljLrYNbXD2V2y2uXZg8MsSxSBfvairNtjf0NPXnBbGztzNPY+IyQ2epCzo2uXxBIWGevqp6lR06jmR4nOZPF+sTGUDAl8V/EA9NerVjrtmvLniM0mfEnmk1Y1a5HbOnOnOpjnGTjPTJx1oOocu8t2UwjZLCSaK8a5bxCzYtkjZhHF5CQrHbcnPYE42ZtuVLdbVkezLKLH6y98zsAJWGRGg6ALjceg8w3yea23Ep410xzzRqTnTHK6LkdGwrAZ2G/XYVopudj9Ta1itxFrTRJIZ5ZAwJy5WN/LGXPUjPU0Gk+kDlu1trV0gs5dcRT/wCJCyBApIBLyPhZS2rGmMMFPcYxWU5Dtlea51Z8llcOMMynIUAbqQe526VSTcQmZBG80rRr92NpHKLjphCdI+QpmKZlyUZlJBU6WIyp6qcHdT3HQ0G/49wSKPhQeOwMUiLD4ssviLIGkZfMhwYp0bceVgU1DKjoKTkThMcz3DyQtcm3hMqW6EgzNqAA8vmKjqQAc5HXoaCW/mZFjaaVo1+6jSOUXHTSpOlfkKbtbl42DxyPG46NGxVh64ZSCKGOqcX4MkUd9HFbNGsqcOYwqTktJOQyLqPlOfL6Ain73lO2eaErYFIlSd1QNJHNO8SKRA6SAHJOSHRmDaTvg78pl4jM2Q88zA4zqkc50sWGctvhiWHoST1NezcTnd1d55ndPuO0rs6f6WLZX5EUF9z9w6OKS3aOD6s01usklvknwmJIx5t1yB0OPhWXpy4nd2LyOzuerOxZj8WYkn503QFFFFAZrwmltSQlAkGnFbsaHSkxig7tYXyHhltO9wYl8IDrnJjOjSMb9ulYeXmpJTiJ5nfrtsNup3zmtp9GHDYLrhEUdxGJFjmlOG6Z1l+3bzdKtl4HbxOzQWylnG57H2yTt07Degx3J10Jbjw3YuzqcaiNiB7bbjP4e9W/OtgsNuDp+6MAD3P6VqeD8BVCHZVDas7AD+mfxqN9IMOq3xjOT6Z9PzoOUWM9xoWOGMq2o6nQZbrnrjbb5nFOmw4lI5WRplC5ydRw22cr02O3wzWx5Sss/ZsNJ0nBBwc7EZ2659fWrmfg0/QTbdsrkkH1O3vQcuPB70bE6gT0LZPT1xtsD69KsuD8HPh4crk/wj9CcZPyrd2vBXTJYk43ycZLEe38IB6b1EuYjucADY9+vr+fT4UHPr+BRtgZH41Q39r6VquLRFpRtjPao97ZHA6DA/Wgy1tw4yvhdvLkn09/yo4wuAg/D4DAq/4dbEoQmAxOknvjqM+1U/NqBbjSDkKq/mMmgqI0pZIojpLCgkR9KTLN2pktQBmgfsoPEkijJ0h5FQtjOkOyrnHfGc49q28/0XSIpd59CB7gM3h/dSAPpkxq/j0dO2RuawT9Bg49COvatRxX6QbydLlHKablERwFI0qgwQnm21ZOc567YoNDztypFJrlinRZ0tIpTbJH1RVVCxcHSrEnYY3wPjVRxHkaKCJ3kvl1wPCt0iQswh8ZsbMD9oVG+AO3baqdubLgyTytoLTW/wBWbYgBMKAVAOzjSDk5GSdqm8X57muIZYngth4wXxZEjKyu0ZUq7MGwWGMdMbmgXz/wSztmg+qzFi8UbmMo48rJkS6nJ++f4P4ai8F4aj2U8srRxx+PBG0hhMk0YOWLRsGBUYxqUA6h6VV8Y4q9y0bOFBjhjhXSCPLEMAnJO++9EXFnW1ktQF8OSRZCcHUCgIGDnGN/TtQX30h8EtLWSMWspYtGjNGUfYMgIk1uTnUcnT/DTnJvAbG4trt7m4aOSNNW0cjeEoYDxfKcS5yV0Y261nuN8Xe6dXkCgrGkY0ggaYxgHcnevOGcWeBLhECkXEfhPqByF1A5XfY7d80Ghj5JQ2zSNeKs31Z7tIfDYkwJ0dmz5CwwQuCd++DVrzrykdKXOViRoLaKBFXzTzMgGnAwEHqx9KpLPnuZIViMFtJphNv4jxkymEgjwiwYeUZH4U1PzvcsZc6NMkcaacEqhhx4cqAsdMikZz0yemwoLXmD6PVtVi13sYkeVImWSMxqC2NToWOZEXu2APcVUc68tpYyJGk7TMdWrVC0WnSV0kaiRIrZbDLt5ak3/P00pDtbWYk1IzyCAF5PDOQHJJ29hj5VW8x8xvdiFTFDDHCGEccCaEGsgttk9So/ZoLjlHgNjPaXclxcNHJGqnaKRvBXXjX5TibUPLpx5etNy8lAW7P9aU3K24ujb+G20J6EvnAfG+nHt71QcO4s8MdxGoUrcIEckHICtq8u+AfjmrSbnSdrX6uUh3jWFpgn27RL0iL53Xt0/vSkZyiiigdVM0GMipNjMB1FJvZgTsKCORTJ2pxJKJCKDrf0CcTyl1bHqGWZfcOoRh8BoT/111koB2FcB+he6EfE1BP+JFJH8/LIP/1muv8AMvF/CU46nagteH8Q8WSRFG0ekFuxY52HwAB/8hTfMEQMTE9qouTzKokOF0yOW75+6Fzn02FUHOPMsyxSI6FSDjBBGf8AT2O/xoK66muIVaVG04OpRjOcb7+1bvlfjqXdvHIDgkeYehHWuLcMuL2cmMnUG26YAz2z3+FdC4FwZ7aMFD06j4dTv3oNxIVx+NU/EEBA9Pn03xUdeNath37HrTciuf6fpj8v1oMpxmACZNwRnf8AXb996lXMSspBB+O2M/22/Ol8fiJwc7jt/v2qG8yjPcYDY3PXt7b/AJUGO4nHLHL9lqLsdOnHXI227nNZeXiEjHJb54ArrfKFkJOJQZ306pDj1VSP1IrlfMcYW8u1XZVuJgvwErAflQNRcSkH8WfXIBz+Iq64siNHG6oqOVBIXYbjPSs7AmWAPTv8KuZbskZ2HwHT0oKw04KW47/jTeaBUo6Y9/6VooOSLtJrdbq2mjjnk0DQ0RkPlLYUF8K2kE+fHQ/Cs8CMrq1aQ2+k4bGRnSezY6H1rosvOFgt1ZzL9YleKV3lmdEV2VoWjUMqaVlkBKecjOFxk0Ge/wCwrprNrxEJjDEhCUDGEKW8YnXgYxgpjV3FZyxs5JpFjiRpJHOFVRuT/wAZOegAzVonFY/+ny2xDeI92sw28ukRlTk+ue3vXnJ/F0tbnxJA5jaN4nMZxIokXSXQnow/vSC24nyHcRQ2qmCT65PLKpiDIw0oFKnKkqOpJJbG++MVUz8o3qMyNauGV40Iyn3piRGAQ2GDEEagSBjcitba808Pt44LaFrpoVjuYnkKqsqC5KNrTGBsQRjH49/bP6QILcypCkjxx2kMNq0gXUZLcyFHcD7ozIT8EG2+KDJ2nJ19J/h2rthnXZk6xOEcYLfwuQM9O/QEit4pw2W3laGeMxyLjUpwcZGRupIIweoJroXGfpGikNz4KyRB7Ro4iBgiaZ9crHB8vUb/AOX4VjubuKpczRyRggC3hjYEYw8aYbHqPegbtuWLyS3a6S2doFBJkGnGF6kKW1MBg7qD0NOX/KN9DF40tq6RZUasod3xpwFYsc5A2HU467VprTmixNuglNyswsGsSiKphUMv+KMkEFiFzj22wM0/dfSDEZ55MSOmi0EKMMDVbSrKync6QTnf2+FNFHdclTW9jcXN3E8Lq0IhBZMMJHw+oKSQQMbHBFZOtxx/jdibS6jtnunlup0nYThcKQxJXUOuASM79BvtWHoCiiigKKKKDylJvSCa9BxQOmOmSaUXNII3oLPl3iRtrq3n7Ryox/06sP8A+0tX0lxjgyT4yds5+Ir5dbpX0P8ARnzH9a4empsyw/ZSevlHlb/yXB+INBc2fE4VmMAVwypnZGICjA6gYH4/CoPFjaSyZluEAAwUc49N8GtBbRAAkblup7+w+VZjmKS5LECzjuEXcFkz29/6UFZHxPhkJGLiIHfGk5JJ74FR7znCPYxRTP8A5ljbHyyBn5V4lvfTsB9VjtgepVBn+mO1ae04L4QB3du+rGf9vlQVPJ8JndpXiaMdtWxz64/2q84jgf1/fSpUE4UY743H9PjWR41x7zFcDbPQ77H09KCi5tvB2IGBuBt1/YqksLgupbUdunuMY/Lf8qgcUuDI2n+Y/ln9/hTvHLpII9CnoMZ/Pf8AOg0vIXEFha9vH+5bQE/Esc6R7+TH/lXHZJWdmZzlmJZj6sxyT+JNbvmh2s+GQWh2mvG+szjuqDAiQ/MA/FWrDQx5+H6+1A/ajAzjr+lOhun73pBY0tPxoHl83v2603c2jLv1Hr++lSoYQMODjp+J/ualQS7OCBjAB227/wC9BTYJwO5OPxxVlxXl6W3NwJGizbusbhX3JcZBRSAzL6nA/I4iMVDIRsA2Tnp1G+/bFdM420TS3hBt2ZuKwY8ZgIyqwLszAEhCQwJwR1ojlljA00ixxDW7nSqgjJJ7dabk8pIbYgkHPYg4I+Oa7NxbjUkPFOH/AGkA8QskkYETNEryR7GRcAqdI0HCnCtnJ6HKPFlme9l+xkvBOUVcxRloI9kwzKRoLZ1MoJPl9qK4uXHqKl8NsmnmjhTGuR1RdRIXLHAyQCQN+wNdb4HxSKIWkRFm31i9uVlMWl41jYsdEZIB0E+GM4xgfCuVNbyw6Z08qiVhHIrrnVGc7AHUMbHJGDtQOcZ4FLbCIyFD4viadJJI8KQxtnKjGWBx129OlVlSLu+kl0+JIz6dWnUc41MWbHxYk1HoCiiigKKKKAooooCiiig8xXmKWa9iG+9A3ijNSJ8YrScs8g3N0QzjwIv55Bgkf5V6n4nAoMmxrZchG4tHN0yMtuVKuDt4g7aQd2IO+enX1roPCuWrCy0iOL6xOThWkIZ2JGRpH3UG3XAxj3rPfSLdadS6tTFfP6Ak7IAfugAjHz9SaDo/LPNNvcgeFKrE/wAPQ/DB71oJrhV6mvk/hnE3t5VkjxlSDpOcHHuNwfcdK6mvNzXcavbygOo88Mhw4wOoI+8vXcDv2oOoTcSTGzfvOKpuO8xRxqAzY/Uf2rms/EbzVspBOPukevX2qhu7eaXJdj8ztjr86DV8R58BBCZGM7jGfkf31rITcUklJ0g79z1pkWyjYsDjrT17xSOKIJGPNj5fOgh/WtDgncr+tXvI/Bzf3XjT7W0B8SRj90lfNp+Hc+w96peV+Wp7+TCAhM+dyNh7D3roH0l3MXDeHJYW/le42bHXwh98n/UQF9wW9KDmnNvHDfXk1xuFZsRg/wAMa7IPbbfHqxqthpEcdPquOnX1oHguMbU6Mem/rXiv93ffNOAkHGwz+FAuEjO2eo7b9/y6ivAww+P6ehx+eaSoOfX4DYZxv6V5kaWPfp+I2+dBFn6L8/0FMYp+bov77CmaDwKOmKCoPUV7RQeYoxXtFAUUUUBRRRQFFFFAUUUUBRRRQOtFSCKnmHapfL3BPrVykTHSm7yN6Rpu5/Db50Gr+jblFGT65crkdYUZcr7SHOxyeg9s9xW0vuO+ZVRS5cllA2zp21Fumn88iqu84osriGNsRqPuopGlBhVXcbMwGM77Dan71WfTGMLjzA77YAwBnbb3AoLDh/jQhpJlAkkwARpIUMMiND1KjTue/wCnLufLvVcSj/Nv07bYHt/at8J5DF477FY+pXAJP8SjJ2G+B7571yvmCQs5Zj16Db+nTv0oKKQ5qfy1eiC8tpmAKpKhbPTSWw3/ALSar3O9ewwlyFVSxOdhuTsSfyB/Cg+jOP8AIurLWr6R/wDTb7vXPlPb4H8q5BzA8kMjI+pGU4KsCD+8fLeiw+kHiQ8NYrlvs0OxVWDKuXJfUDnCg7jHlWqq+4vdMHaR1IuZGcyOqM7lMAgMQXRBsAFwOw6HAQvGZs6c+59B7+lOWXgKwadnkHdYh/8A0xAqI8kjRgHV4SsQNsLqYZwWA3bAJAJyADjbNNzMmkEatXmLjACAbadODk/xZyBjbGaD6e5b+rraxPb4WExiQMdgFK5y3pt1z6V89828ba+vJbg/dJ0xjsI0yEH4Zb4sa0PNPMrpZ2/C4m+5EgumU9TpB8EHuBnzep29RWMC4/fpQJXal42/oKVoxUgH99ztQIjGnHqf1/f6048oxnofff32pEg6jYfv1NIYIobVqLdtwB7n3FA6ZunX5dd/X8qdd9m83UDbbHSq1rj+UUyQSd6B5Tt+/ailRNoKsVDYIbSejAYOk+x6fOutQci27PxCUIvhSxA2I7BpIDMSo9VI29Bml85HI6K30PAYl+pQG3jkmFpNdXGt3jJ1rqiQsmSCgHTH4ZNV919H1xHa/WDNA32KzCMMRIUbTlsEADSWGTnFBkaK2s/IHgzQxXF7aozuFddZDJkZxuv8W6g4xnFe8S5BAup44ru3EEO7yySYEOtyscchx/iEjoP7ZDE0VuLP6MLp9eqW3iKTGHzsd2wpTThd9WoY7+1Y6KzdpRCB9oziMD/OW04z/qoGKK3PFbiwtmksEs0ndcRtdMftDNlQxUfwxjcYBG4PuTL5x+j5luZDbvAqNPDGIVY64hcMERmUDyqXycelBzuitVwnkSe4LBJIhi5ltvMWALQozltl+6dOPXfpT0v0fSq+Dc2whEQle48T7FQzsgBONyWUgdjg/Cgx9FdB4ZySstlKvi2ySx3oQ3BfKMjQppRGA8+XdcDbfPekcq8tKJIUuII3P/UWtnYuxP2cLFk0Y0shYZ1Hf2oMDRWm5t4fFFb2DRoFaRbjWR1bRPpXPrgbfCszQWJkNanl1hDaSOfvTnTnuIo8lv8A1N5f/GskNxW3vbQotvHhR9mPfUIxrOfTLn8qC84FC+rdcENrbOCc6RpXtsAfX0r2XVJKsZBIx9oQ3RQdt+2sjrv5QcUrhco8Jtb4d2G5GdIOyjbc4APevPHKLI+cljpXbrtgZ9MLgfEk0E/jRBgdcELkKoxkHGCSeuB8PT2rkfFGHbfc/wDG9dP5iu2MCDI1SqcEDGM7enXNcs4jv2+G/Qfv9aCnk609KiCOMhwztq1ppIMelsL5js2oZbbp3pmQb0K5AIHcYPwBB+W4FAYxjII22/v8KUkxGR2YAEeoByPzGa1fLPKbX8sMSOxHhp4ruR9l1JSNe6hcY989BXYeHfRRw2NQGhMpByWkYkn4gEDHtig+c2mOnTk6c6tOTjOMZx0zjbNeCPbPcnAHc+/wr6K4z9GPDCrSGIwqgLN4ZYDA3Pl37DtXDJdLO06roR2PhL/Km+nOO+MZ9yaCJFEEGD96kKM07Iw29f8Aelovf99KBCJT+vb+vqAKQZcYrxT39cgfKgW6ah1G3/O3xpiZNQGwGKdEh69tjgYx0x+hP417K+Dtjf09/jQMbAUyo3NOTgqSDSYkyM+lAqUdPn/StbY8/wAiHhqtHlLLUCA/+KGXQNivlKxkgbnOe1ZGQ7A/voKRQaX/ALvf67c3ZjDGeOWPSWxoWRQq7gHOlQu3fHbrT787sXYtboytZJaFGclcIQfE2UZzvlNuv3tqydFBquP84rcJboloIFglEozO8rf6FZ1HhR7DyLsMDAGN/Y+clM1401ok8N26yPAZWXS0bZQiRVye+Rp326dDlKKDZXP0hSyNC7QrqjvPrWzkBsKEEWNJ0gIMa9/h65hr9hcG4QaG8UyqOoU69YHbIBwPfFRKKDV8W5wjlEnhcPghlmcPNKWaQsQwc6AwAhBYAnGfx3rxed5PFu5fCXVcy2833jiNraQOvbLggBTuPX2rK0UG8H0ion+Dw9YszSzOPrLvqeaJ42I1R+QebVgbeXGBnNZ3l3jq28csE1ut1BLo1RmRoiGiJKMsiAldycjG/tvmlooL+fmcmMRx28cMYu1ulVCxClEVQm/UeXJPqTsKs/8Av4+KsgtlGm9a70+Kdy8XhmPOj3La8d/u1jaKC24zxw3EVtGYwvgCUAhs6vFk19MDTjp1Oeu3Sqmiig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rugusavay.com/wp-content/uploads/2013/05/Winston-Churchill-Quote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4211877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to get across the English Channel</a:t>
            </a:r>
          </a:p>
          <a:p>
            <a:r>
              <a:rPr lang="en-US" dirty="0" smtClean="0"/>
              <a:t>Germany decided to launch an airstrike</a:t>
            </a:r>
          </a:p>
          <a:p>
            <a:r>
              <a:rPr lang="en-US" dirty="0" smtClean="0"/>
              <a:t>June 1940: German air force began to attack British shipping </a:t>
            </a:r>
          </a:p>
          <a:p>
            <a:r>
              <a:rPr lang="en-US" dirty="0" smtClean="0"/>
              <a:t>August: all out air battle to destroy the Royal Air Force</a:t>
            </a:r>
          </a:p>
          <a:p>
            <a:r>
              <a:rPr lang="en-US" dirty="0" smtClean="0"/>
              <a:t>When London is accidently bombed, the British began to bomb Berlin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upload.wikimedia.org/wikipedia/en/9/9f/Bombing_of_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88898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Infuriated Hitler</a:t>
            </a:r>
          </a:p>
          <a:p>
            <a:r>
              <a:rPr lang="en-US" dirty="0" smtClean="0"/>
              <a:t>Goal to now terrorize the British into surrendering</a:t>
            </a:r>
          </a:p>
          <a:p>
            <a:r>
              <a:rPr lang="en-US" dirty="0" smtClean="0"/>
              <a:t>Focus bombing on London</a:t>
            </a:r>
          </a:p>
          <a:p>
            <a:r>
              <a:rPr lang="en-US" dirty="0" smtClean="0"/>
              <a:t>British hid in subway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506" name="Picture 2" descr="http://i.dailymail.co.uk/i/pix/2012/12/03/article-2242030-165286CC000005DC-915_634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63841"/>
            <a:ext cx="4438650" cy="30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9771" y="304800"/>
            <a:ext cx="8229600" cy="1143000"/>
          </a:xfrm>
        </p:spPr>
        <p:txBody>
          <a:bodyPr/>
          <a:lstStyle/>
          <a:p>
            <a:r>
              <a:rPr lang="en-US" dirty="0" smtClean="0"/>
              <a:t>British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60" y="1600200"/>
            <a:ext cx="5105400" cy="4525963"/>
          </a:xfrm>
        </p:spPr>
        <p:txBody>
          <a:bodyPr/>
          <a:lstStyle/>
          <a:p>
            <a:r>
              <a:rPr lang="en-US" dirty="0" smtClean="0"/>
              <a:t>RADAR: British could detect incoming German planes and direct British fighters to intercept them</a:t>
            </a:r>
          </a:p>
          <a:p>
            <a:r>
              <a:rPr lang="en-US" dirty="0" smtClean="0"/>
              <a:t>Skilled pilots saved Britain from invasion</a:t>
            </a:r>
          </a:p>
          <a:p>
            <a:r>
              <a:rPr lang="en-US" dirty="0" smtClean="0"/>
              <a:t>October 12, 1940: Hitler cancels invasion of Britain</a:t>
            </a:r>
            <a:endParaRPr lang="en-US" dirty="0"/>
          </a:p>
        </p:txBody>
      </p:sp>
      <p:pic>
        <p:nvPicPr>
          <p:cNvPr id="22530" name="Picture 2" descr="http://www.anglican.ca/amo/files/2010/08/battle_of_britain_propaganda_poster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17" y="457200"/>
            <a:ext cx="37814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57" y="1295400"/>
            <a:ext cx="8229600" cy="4525963"/>
          </a:xfrm>
        </p:spPr>
        <p:txBody>
          <a:bodyPr/>
          <a:lstStyle/>
          <a:p>
            <a:r>
              <a:rPr lang="en-US" dirty="0" smtClean="0"/>
              <a:t>Hitler begins rebuilding the German military in 1935</a:t>
            </a:r>
          </a:p>
          <a:p>
            <a:pPr lvl="1"/>
            <a:r>
              <a:rPr lang="en-US" dirty="0" smtClean="0"/>
              <a:t>Violation of Treaty of Versailles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Why didn’t anyone stop him?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militaryimages.net/photopost/data/575/HitlerSurveysDM_468x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05927"/>
            <a:ext cx="4381500" cy="30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Europe vainly tries to buy peace by giving into his demands to avoid war</a:t>
            </a:r>
          </a:p>
          <a:p>
            <a:pPr lvl="1"/>
            <a:r>
              <a:rPr lang="en-US" dirty="0" smtClean="0"/>
              <a:t>Leaders fearful of another world war</a:t>
            </a:r>
          </a:p>
          <a:p>
            <a:pPr lvl="1"/>
            <a:r>
              <a:rPr lang="en-US" dirty="0" smtClean="0"/>
              <a:t>Some thought that uniting all German-speaking areas was reasonable</a:t>
            </a:r>
          </a:p>
          <a:p>
            <a:pPr lvl="1"/>
            <a:r>
              <a:rPr lang="en-US" dirty="0" smtClean="0"/>
              <a:t>Assumption that Nazis would be more interested in peace once territory was gained</a:t>
            </a:r>
            <a:endParaRPr lang="en-US" dirty="0"/>
          </a:p>
        </p:txBody>
      </p:sp>
      <p:pic>
        <p:nvPicPr>
          <p:cNvPr id="2050" name="Picture 2" descr="http://www.worldology.com/Europe/images/wwi_1919_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7527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Austrian Anschluss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1937: Hitler calls for unification of German speaking land (Austria and Czechoslovakia)</a:t>
            </a:r>
          </a:p>
          <a:p>
            <a:r>
              <a:rPr lang="en-US" dirty="0" smtClean="0"/>
              <a:t>Gain food, defensible frontiers, and soldiers</a:t>
            </a:r>
          </a:p>
          <a:p>
            <a:r>
              <a:rPr lang="en-US" dirty="0" smtClean="0"/>
              <a:t>Feb 1938: Hitler threatens to invade Austria (his homeland) for unification</a:t>
            </a:r>
          </a:p>
          <a:p>
            <a:r>
              <a:rPr lang="en-US" dirty="0" smtClean="0"/>
              <a:t>Anschluss: invasion in March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bbc.co.uk/bitesize/higher/history/images/anschlu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09316"/>
            <a:ext cx="3657600" cy="31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304800"/>
            <a:ext cx="39188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Sudetenland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0419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Hitler announces German claims to the Sudetenland </a:t>
            </a:r>
          </a:p>
          <a:p>
            <a:r>
              <a:rPr lang="en-US" dirty="0" smtClean="0"/>
              <a:t>Anschluss was accepted because of similar culture/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Czechoslovakia, on the other hand, did not share the same language, was democratic, and had allied with France and Soviet Union</a:t>
            </a:r>
          </a:p>
          <a:p>
            <a:endParaRPr lang="en-US" dirty="0"/>
          </a:p>
        </p:txBody>
      </p:sp>
      <p:pic>
        <p:nvPicPr>
          <p:cNvPr id="4098" name="Picture 2" descr="http://www.virtualsk.com/current_issue/sudeten/su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3414"/>
            <a:ext cx="4213194" cy="22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Czechs resist German demands</a:t>
            </a:r>
          </a:p>
          <a:p>
            <a:r>
              <a:rPr lang="en-US" dirty="0" smtClean="0"/>
              <a:t>France threatens to fight Germans, and Soviet Union offers assistance</a:t>
            </a:r>
          </a:p>
          <a:p>
            <a:r>
              <a:rPr lang="en-US" dirty="0" smtClean="0"/>
              <a:t>British PM Neville Chamberlain promises to support France</a:t>
            </a:r>
            <a:endParaRPr lang="en-US" dirty="0"/>
          </a:p>
        </p:txBody>
      </p:sp>
      <p:pic>
        <p:nvPicPr>
          <p:cNvPr id="5122" name="Picture 2" descr="http://media-2.web.britannica.com/eb-media/87/7287-004-A5AB2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1343"/>
            <a:ext cx="3486150" cy="44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Munich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29, 1938</a:t>
            </a:r>
          </a:p>
          <a:p>
            <a:r>
              <a:rPr lang="en-US" dirty="0" smtClean="0"/>
              <a:t>Representatives from Britain, France, Italy, and Germany meet to decide Czechoslovakia’s fate</a:t>
            </a:r>
          </a:p>
          <a:p>
            <a:r>
              <a:rPr lang="en-US" dirty="0" smtClean="0"/>
              <a:t>Appeasement</a:t>
            </a:r>
          </a:p>
          <a:p>
            <a:r>
              <a:rPr lang="en-US" dirty="0" smtClean="0"/>
              <a:t>Czechoslovakia: give up or fight Hitler</a:t>
            </a:r>
          </a:p>
          <a:p>
            <a:r>
              <a:rPr lang="en-US" dirty="0" smtClean="0"/>
              <a:t>Chamberlain gambled that this would keep Hitler happy</a:t>
            </a:r>
          </a:p>
          <a:p>
            <a:pPr lvl="1"/>
            <a:r>
              <a:rPr lang="en-US" dirty="0" smtClean="0"/>
              <a:t>Buying time for British army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Munich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9/9c/Bundesarchiv_Bild_183-R69173%2C_M%C3%BCnchener_Abkommen%2C_Staatschefs.jpg/300px-Bundesarchiv_Bild_183-R69173%2C_M%C3%BCnchener_Abkommen%2C_Staatsch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3" y="1524000"/>
            <a:ext cx="7518277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838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Bell Work-Fill in the words below.</vt:lpstr>
      <vt:lpstr>PowerPoint Presentation</vt:lpstr>
      <vt:lpstr>Background</vt:lpstr>
      <vt:lpstr>Reasons</vt:lpstr>
      <vt:lpstr>Austrian Anschluss</vt:lpstr>
      <vt:lpstr>Sudetenland Threat</vt:lpstr>
      <vt:lpstr>Reaction </vt:lpstr>
      <vt:lpstr>Munich Conference</vt:lpstr>
      <vt:lpstr>Munich Conference</vt:lpstr>
      <vt:lpstr>Result</vt:lpstr>
      <vt:lpstr>Next…Poland</vt:lpstr>
      <vt:lpstr>Nazi-Soviet Nonaggression Pact</vt:lpstr>
      <vt:lpstr>Nazi-Soviet Nonaggression Pact</vt:lpstr>
      <vt:lpstr>War Begins</vt:lpstr>
      <vt:lpstr>Blitzkrieg in Poland</vt:lpstr>
      <vt:lpstr>Blitzkrieg</vt:lpstr>
      <vt:lpstr>Fall of France</vt:lpstr>
      <vt:lpstr>Fall of France</vt:lpstr>
      <vt:lpstr>PowerPoint Presentation</vt:lpstr>
      <vt:lpstr>Vichy France</vt:lpstr>
      <vt:lpstr>Battle of Dunkirk</vt:lpstr>
      <vt:lpstr>German Occupied France</vt:lpstr>
      <vt:lpstr>Britain</vt:lpstr>
      <vt:lpstr>Battle of Britain</vt:lpstr>
      <vt:lpstr>PowerPoint Presentation</vt:lpstr>
      <vt:lpstr>German Reaction</vt:lpstr>
      <vt:lpstr>British Inventions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mrives</dc:creator>
  <cp:lastModifiedBy>Maria Rives</cp:lastModifiedBy>
  <cp:revision>16</cp:revision>
  <dcterms:created xsi:type="dcterms:W3CDTF">2014-02-14T15:50:40Z</dcterms:created>
  <dcterms:modified xsi:type="dcterms:W3CDTF">2016-02-01T21:20:39Z</dcterms:modified>
</cp:coreProperties>
</file>