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5DA9-A967-443B-9401-54E798AD1ADF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FA59-CB86-4D66-BAFE-B43F11275B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5DA9-A967-443B-9401-54E798AD1ADF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FA59-CB86-4D66-BAFE-B43F11275B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5DA9-A967-443B-9401-54E798AD1ADF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FA59-CB86-4D66-BAFE-B43F11275B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5DA9-A967-443B-9401-54E798AD1ADF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FA59-CB86-4D66-BAFE-B43F11275B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5DA9-A967-443B-9401-54E798AD1ADF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FA59-CB86-4D66-BAFE-B43F11275B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5DA9-A967-443B-9401-54E798AD1ADF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FA59-CB86-4D66-BAFE-B43F11275B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5DA9-A967-443B-9401-54E798AD1ADF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FA59-CB86-4D66-BAFE-B43F11275B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5DA9-A967-443B-9401-54E798AD1ADF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FA59-CB86-4D66-BAFE-B43F11275B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5DA9-A967-443B-9401-54E798AD1ADF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FA59-CB86-4D66-BAFE-B43F11275B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5DA9-A967-443B-9401-54E798AD1ADF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FA59-CB86-4D66-BAFE-B43F11275B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5DA9-A967-443B-9401-54E798AD1ADF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FA59-CB86-4D66-BAFE-B43F11275BB2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E5DA9-A967-443B-9401-54E798AD1ADF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5FA59-CB86-4D66-BAFE-B43F11275BB2}" type="slidenum">
              <a:rPr lang="en-US" smtClean="0"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BB_DmFz6Xo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457200"/>
            <a:ext cx="7117180" cy="1470025"/>
          </a:xfrm>
        </p:spPr>
        <p:txBody>
          <a:bodyPr/>
          <a:lstStyle/>
          <a:p>
            <a:pPr algn="ctr"/>
            <a:r>
              <a:rPr lang="en-US" dirty="0" smtClean="0"/>
              <a:t>The Jazz Age/</a:t>
            </a:r>
            <a:r>
              <a:rPr lang="en-US" dirty="0" err="1" smtClean="0"/>
              <a:t>Roarin</a:t>
            </a:r>
            <a:r>
              <a:rPr lang="en-US" dirty="0" smtClean="0"/>
              <a:t>’ Twenties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he-Jazz-Age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1447800"/>
            <a:ext cx="3105150" cy="418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eading.cornell.edu/reading_project_06/gatsby/images/Life1926-02-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2344"/>
            <a:ext cx="3143250" cy="411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2.bp.blogspot.com/-8kZ6r7FyBYk/ToR8ptPBucI/AAAAAAAAABY/u8a99THM2GA/s1600/Jazz%2B%2528Justin%25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2971800"/>
            <a:ext cx="285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6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historyofsexuality.umwblogs.org/files/2011/11/flappers2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7363778" cy="582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7125113" cy="924475"/>
          </a:xfrm>
        </p:spPr>
        <p:txBody>
          <a:bodyPr/>
          <a:lstStyle/>
          <a:p>
            <a:r>
              <a:rPr lang="en-US" dirty="0" smtClean="0"/>
              <a:t>Flappers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8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457200"/>
            <a:ext cx="7125113" cy="924475"/>
          </a:xfrm>
        </p:spPr>
        <p:txBody>
          <a:bodyPr/>
          <a:lstStyle/>
          <a:p>
            <a:r>
              <a:rPr lang="en-US" dirty="0" smtClean="0"/>
              <a:t>Flappers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en-US" dirty="0" smtClean="0"/>
              <a:t>Great Gatsby Video</a:t>
            </a:r>
          </a:p>
          <a:p>
            <a:pPr algn="r"/>
            <a:endParaRPr lang="en-US" dirty="0"/>
          </a:p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r"/>
            <a:endParaRPr lang="en-US" dirty="0" smtClean="0"/>
          </a:p>
          <a:p>
            <a:pPr algn="r"/>
            <a:endParaRPr lang="en-US" dirty="0"/>
          </a:p>
        </p:txBody>
      </p:sp>
      <p:pic>
        <p:nvPicPr>
          <p:cNvPr id="11266" name="Picture 2" descr="http://jasontyler2.tripod.com/sitebuildercontent/sitebuilderpictures/flap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73610"/>
            <a:ext cx="5162550" cy="384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fe867b.medialib.glogster.com/media/a7/a75932b17f20c07db854e725db3db2ae07c8cc8f7e469b0accab2b5a8ad16c66/flapp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733"/>
            <a:ext cx="4237403" cy="330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cx.aos.ask.com/life123/1920s-flappers_126418485.s300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6" y="3966029"/>
            <a:ext cx="3776494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90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Prohibition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asa-nc.com/wp-content/uploads/2012/12/Lips-that-touch-liquor-300x29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834862"/>
            <a:ext cx="4658116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wpthistory.org/Carry_Nation_19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57200"/>
            <a:ext cx="4762500" cy="597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75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2738"/>
            <a:ext cx="7125113" cy="924475"/>
          </a:xfrm>
        </p:spPr>
        <p:txBody>
          <a:bodyPr/>
          <a:lstStyle/>
          <a:p>
            <a:r>
              <a:rPr lang="en-US" dirty="0" smtClean="0"/>
              <a:t>“Noble Experiment”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data:image/jpeg;base64,/9j/4AAQSkZJRgABAQAAAQABAAD/2wCEAAkGBhQSERUUExQWExMWGB4YFhgYGRwfIBsYHhghHh4dICAgHCkeICAkHx8aHzMgJCcqLCwtHB8xNTEqNSYrLCsBCQoKBQUFDQUFDSkYEhgpKSkpKSkpKSkpKSkpKSkpKSkpKSkpKSkpKSkpKSkpKSkpKSkpKSkpKSkpKSkpKSkpKf/AABEIAJgA8AMBIgACEQEDEQH/xAAcAAACAgMBAQAAAAAAAAAAAAAFBgQHAAIDCAH/xABLEAACAgAEBAQDBAQLBQcFAQABAgMRAAQSIQUTMUEGByJRFGFxIzKBkSRCofAVM0NSU2KxwdHh8SVjcnOCFjREg5KiwyZkk9LTCP/EABQBAQAAAAAAAAAAAAAAAAAAAAD/xAAUEQEAAAAAAAAAAAAAAAAAAAAA/9oADAMBAAIRAxEAPwB+ijpegO379scwlfqij03rv/piQwsb7bfljIUod/lgAWa8Y5WBpFZnPKJ5miORwn/EVUhfxPviM3mVkxHzT8Ryuz8iTSf+oisSfE+SVOG5qNdl5Uh3PdmLMT8rYnEXy2RW4TCjUy06MOzLrYHv0I7e2Adcot/Uf3YmR3+94q/I5JIOOZh1yrSr8OrKIo1YrKzIS4sjST6/Vfc++O3g/gkUuZ4wWyyxg6FjjeNAUBjextdEmjQPZTv2CzwnY7fv/lj6YxeKr8G5GGSLJ5Z8oQ7GSQZvloKMZLppcDdrCWpGkgHrWLYK1+/774CPxHMpDG8j7KotiB0BNdB7dT8sa5LNrIiuhDKwBBH+Xt0r3wJ8UtI7wwpCZozqedVdB6K0op1sNnYk9dxE9fJR8qM42XfMcOlSSN4pGeIPW8Zo7EbFuj0CQbJBobBZ7gfuD2xzVQD9P39sVt4mJynE4c7H6UOYTLTiyFMckCEOf1Vpi1seprfbHyEu/iCCYliksEukNsAil1QAX3ouD1Ou/oFkhR7H9t9sZXsAdvnineCZ8omch+DMqTcUMckjKrRqryqpBGoOGrcEAgEg2MMvjTImCbhZjjaYQSFAoouyiMUNTEDV6BuSN67jAPk6VW3THASC6BF9a+V9awk+X8IefiOYCiJJplBy5XRJE6q2oSACvVYYFSQbPfbConE5YeG8UaJjGx4i8YYbHSzgGjd9P1huN66YC4Pik18vWhkrVo1DUF9yt2B86rpjtOwUFmoKASWJoAAWSSdgK7n64XuJ+Esp/B7ZZ0RMsiOQxAPLpSTLZ/XG7Fup3vrWNfF+uSNMssckiTq3NkjQNpRa6ixZZ2Q7EbBvbAMqumkuzKFAsnoAPfUTVYzLlHXUjBx2KkEfmNsK/lnxo5jK6HXS+WPw7g1foAUdN+2k7DdTV9cKUUGYyBbiGXUy5dpZkzcIA9MceYkCyR7UAFB26D6E6Qs7KcRglYrHNFI1E6UdWIAIBNAk0DQ/HEfjXFRloWm5TyqtlgpQELW59bKD7Vd74FeAs6k7ZyaJ9cUuYEiH5HLxdtqN2KPcHrib47g1cOzag0TC2/0+mA+8H48mYywzGhoIyCwMrR/cHViVcqBsep7HBDLzxyRh43V1IsFCGUi62I2r6e2K4yfCMy3B+GnLCN8xlj8QIpCLkC8xSoFH1esDtRI3BrEdJhxGPPDL5c5LiBkgM8c7ApJJGzsqb/esKb1KARXbfAWCvH8tpL/E5covVudHQs0LOqhZ2+uMHHssUMgzEBjUgM4mTSpPQFtVAnsCd8JPCuP/ABGZmXN5OXKcQOTeLdiUeIeo6em+rUb9VBa1E7Yk+Fk/+myF3/RMx0N76ZNtvrgG0ceypqszlzq6VNHv9PVv26YlZHOxzAtFIkoBolHDAGrIJUkA79MV7xCAjN+HxRXTG9j2IghFfLfbtvht8LjUDmJhy8xKzxFWAW0hlk5Yq6ZljJ9YuwL6AYA6IT7VjomX99xjpfbc/wCH4Y6omAU8yfScfYDtjlmm2Ox/zxtBIaqia77e/wBcBH41w98xBJEjqnMRkJKF6BBBoB03+pI26YieDfDkmSy4gMomVLKsIyh9TEm/tGBG/YDv1wZ1kdv7MbyTMK9F9+q/gOv73gBfC/C86cQfNtMhEiCIxck7ICCKfnfe2Fkgg77DapHDPB2ahmzc4zMTNmqJUwNSMFIBH6RZFHcHrtuMGYM0zUeWfzX/ABxPEzFd0PT3H+OAU+E+Cs7BlRl1z6AAk80ZY8wAtZAJnKA0SAdBrDeMrpChegoCzZoD3JsnYbnGySkD7h/Nf8cfDITQKn8CP8cAvZPw9mYs1NmJM2sqShVMXI06UQuUVW5pqi7Ekg3fbAniHgLNS54ZyLPDLso0ogy4YFaI9dyjWaJGqgaoCqw8Zpzp6H8x/jjXK9MAozeGtaZs5zOwyZWRlLqIljETxlK9ZlavSoU3R3uxjMz4OlbiMeZTNpGkAEawLAKWOt0Y8y7Kk0aFekgbbsi8DhEYjEfoEnMq/wBe71Hfezub6nfrvgYPCuTR65QLBlI1SOxtdJU+pzdaE/8ASMAG4R4Inh56x55bkmM0o+HjbTI1NsGYlf1SAbob46zeDjrgjOfIliczC0jLySMTbuD1UgEUAAK62BRCPwxkaoQxUB0DAAL1I2f7o9ugrEzOcMysxLSxxycxdBLMptTQ0g3sD6bC0CavesAMzXhFBm3zeWzDQu2lczGoV0kYG/WDur0QLFUK23N8ODeA0jSaOWU5mCZmkkjkjSi7MDYIGoCxsAdrvBfMcIyke/LjVgxeyy2HLMS27Xds5vsSemB+Y8M5R2JmhVi5O7ym2vt9/of5o22urGwR5vAs5hOXfiMxyukrQjQS6NNFWl31LV7aAegvrZPhvA2Wfn/GPJEyqgiZY9NICALADBtTMT0JJo9KxtnEyj65jydUihJHMq0VpWo+qt10X7rpuxWOWZ4Bkyg5kUZjAC+uY1RUoBu1bqSv9Ye+A1i8EsmZkzMecnjaS9ahIdBu6teXuR7k389zj74a4MsCTwfEtm11NqSVUJVnJZ9WlRq1lyd7Hb3x2yHh/LKebFAhfVfM5molhY3Yk2Rv16UOlCo+Y8KQTRsr5awwo1K1n1Mw79dTubN1qOAneFvDCZITrEQI5ZeYqaaEdoqlRvuLUn5aq7Xjt4h4Ec3CYefJl1Y+oxBbZaI0nUrbHrtR2G+JeXV0AAjAUbABgAAOgAqum34Y7JK2/p/aMAr5Dy/MEUaRZ3Mgw6uU32VqGKkofs6dCVvS19fpWuY8v10O7Zmb4h5lnadQgYMqlVCjToVQGbar9R3w181u6f8AuGMnY6T6e3uMAA4V4ZVZjPLI+Yn06VkcKOWgv0qqKqi9TEnqb9tsQuH+XSQ+iLMZiPLFiTlQycum3ZLKGTS29+r5Xg3HO97R3v01DtiSual/oen+8H+GABce8DHM5hJ/i8zCYgdCxFAFJUAkXGTZrvYx34R4SEUwnfMZjMyBCic5lIQE7lVVFAY9NVXVjpguc3L/AEPX+uuOSyz7/ZJ8vtT7/wDL2/bgCG/bG2B6cRJFgIVPRg9j8wtdx37j3xLglYk2APaib/IqPl+eArPxPDli32s/Ic+rbNGEtsEsgMLFIANtqPucZlsplvhd8zcOsHmNmdVOooAO5Kj6e94rXzobVnILP8h/8sn+mOzsP+zQWwQMx1v/AHn0wFu8AEIWsvIsqBtyJeZ6gBQ1WaoBRXt9bwSm1ADYdNvUf7NOK38khWUnA/p/e/5JL36YYPM3jbQZEssnKkZlQMCAdJNsAex03v1wDGvHo42KyTQI49REkoBqgbokECt7wU5jkKyGNlIsGz9QRV7HrftjztkuCGfXNDE0kKEmSQEEKKLMCTuTpN7XYvbFp+WmevmRLJcKRxNFHX3AxYN2GxIU103+ZwFgapQNuX0/rYGZnxIiSFGnyqupoq0yqVPsQTY6j57jBd+n+mPOfjSAfwnnXZdQ5pANdPSpvqKIq7o/swF/cTzkiKNRgQFgoLOQCx6AWOpOwHU4hcO4u0rFY58m7bkqjlmABqzT3QNC667Ypvxzxl81xGUBjNy5mhhQgek2FKqCCPW5IvYmutKMBJWzHCsxG5RoJaMqAhTan7w2NlWI0kdRvVYD0lmczJGuqR4EUdWbUBZPuWrAkyRZtiBLlZStE8tixWiaNpJqG9/j9McPM6AycLzSoNR5dgfIMpP/ALQcVP5P57l8UaKmuSBlqxtp0vZo1ezj8fmcBbU2WysGgO+WhZTrRWfRuNgwBl3G1e3Ue+JkvDsvKOc+gqEYiTWwUIaLEEPpHQHV8hvsKqnzmzajNLbD05cBwSP57sBXXe+x79uuOvjTizo8PD7IXLQRaqNcx+WALAIoCux6lt+lBYvEJuH5hlPOy0khdStTAsXX7pULJdiug640PwyUsrwxjSUVXdVGgaRpVWYALSrtXQUepuluOeHZI44ZpFEcU96T2bcEAjruoJtq2Hy3OcO4dmuJ5eJ4tEj5e4n5jUW1KjDcr7Hf6fPAWjJmsgmljNlVZQNJ5yKVUatNesUBrcCuzkdNsffjci4Y8/LMpcFjzkILbld9Xyb03R9Wx3xRWa4c0pWMaCxk5K2CNLGk32paYjevx6YOL4PzORyxXMBFMkqhAhDA6Uku6quo3+eAuEcfysaEJmcolkkXKm5+uvfGmX8Rx6SRmsoVBAJEi0DRPXmVZCnv2PscU7wfwjNnAwy8aOUC6w5UVd1uTudienUfPELjHhfM5HLBc5GiK+Yj0BWVukU5fcbgboPzrAXs/ieLqM3kwvzlHz/r4n5SWR1DB4mDCwV1FSD0IOqiK7482jhLy5aXNpGDl4WCO1g6G9J3Xa19QO3T8MPXlHx4x5hst0imRpEWj6ZV+9XqOxSyTVFgK6mws/O8X5WnmzZaLVenW2m661qYXV9sRX8UwsNs5kiK3+1X/wDfFf8AnihLZIHpcvU1tcQ6/jhBfw2zQy5hIQcvE2iVww9J2YErdldLruO57bjAehcrmH069cOgrq1C9Omru9VVW93Vb45nxPCP/F5S/wDmL/8A1xTvl14nPK4hlARy1ys80Z1Ns2ghlAPaiG69Qx31YUfDPC5c5M0MSCSQqW9TKNgOuotQ9+n0OA9OZDiYmB5U8EtVej1Vd9akNXR/I4+Px6BGZHzECsuxBdFKn2IL2D0O/vjz9wbPvwvN91eFiJIxQ1ivUhIbvdqSN6B27EvN3huniDOCqCaNXoXZIBQs34qP3G4W1nvCeS9U0iRKAVdnk2UFBSlrbTsNrPXa7xJ8Ow5Iqi5ZsvIuX2jERRuUHBB3UkjUAevWvlhO8a+IOZ4f1tTPmESOhsNZemK9b3UtXtgT/wD584eYo83JezSRpXsURmO//mAdO2ARvOUfpcP/ACP/AJXxKyyg+HN9x8QL/wDy45+b6Bs5CCQLhA39zI9fhjqkF+GwNt8wBfb+N9/ywDV5MRBctOB05wNbbfZL8+uJHnNkdeTi6lVmBYiroxuB3rqQMa+TuTEWWlFhvthdf8pOv9v44PePOCHNZGSNdyNMlAG2CHUVFdyAQD71gE/y3VU4fxCEHUQJGs91eAhb9t0YH2wS8q8npzbndQcvWknuJE/H3O/v9cLvlanKkly8hCjOQsi7E22+knodkaQV3sfXFkeEvBjZOZ5DMHV00KoTTVsG9/lVV3OAdNAr+3Hnvx4qnP5w9SJiaJG1xoAR+IH7ffF/htv7MUP48ypfNZ00pqYlSa2PLFdexo32+mA7zJ8PxYh63z5tS46PMSCBvv6lPUViT5zQhs/lwaAbL6TdbXJIN/zofPH3ze8N6c27gWMx6lNn7+ysvTp93YH9cYOS+FTxtcvnFzSxNHGI5UMIf7UMWJIEi1ZOoCulHvQB240wbhc5/nZSQ+53gJ2xRnl2nL4tlihBBfQa2FGJgdvy/PHo1MqOTyzTKF0mxVgCj+ePOvhSA5fiGXMjE8rMCIgXpJEjQ30q7IajWxGA7+bWSM/EJzGdwI4yD/OCKCB8rKj5k/LE/wAwUY8Zm9uVETt/UH/SeoNfLGO7TcUbZQ754BVIB9KSgE9epCdP+E4I+YqVn8wTVcqM/e60gFH997wHfzMUvwzhq7blPpfwzX1wR8j4SMvOLG846X05SEDfvWIHjdweFcPY7UY7O3TkMDv2rfBjyiFQz0pH24NH/lp32BwFc5GP9P3A0rnLs9Q3xVdTse+LK81lJhytHT+kE9+nJc9t7sD/ADxX+XgPxrMCB+nONz1/SDf935j64sPzToQZX3+IPf8A3T/54DTyihVBmCDqsoSevZtug26kfXEXzsh15WAbf94FX/ypP9cSvKxSPiiCDqdDsDX3T+3p9euO3mygbKQj3nA2F/yb71gFfwHkQeB8TivbW5B1joIIz16Cq/DEXy0ywHE4W0nVocFjWxERFfOzf5YN+BrPC+Iaxa3IBfdTAoP7bG+Bfl7q+Py/VgElAJsggIffbqQNsAQ88QCcmfYy1+Ji/Ht+97CvDr/7A4oSOsw2JB2Kw99tsEfPjY5Mi/5a9Pa+Uf8AHb5jATwwleH+JgdTL139oe3Ub4AD4TyojnzFHZshmev3q5BNkWf766Y7+SLH+FAdtLRSafwHtf4fsxz8OD7eaz/4HNL9TyGv8NsSvJKLTxFDdlo5ffeh+X+uAh+OoieKZ4mq5mkDXRvljqLvYb2dsNXnvwY68vmNypV4CboKQWkUjuSQZPl6R74TfMrL/wC0s6wYUz2TewpRtVbmx+35YtnzryqycLLn7yTRlT/NslST8tLEb++ArjPTo/Bcqmssy52QaSd1UIxPfagw/wDUPfFoeUXCxFwuNlAHNLSmqPUkDfvQAF4oTK8P9JDOCI7egf1mA6dR0Vfl6R9cekPLzh/K4ZlE1BvsVaxt98F+n0YDf2wFHebt/GRFaFQDrt/KP7/K/wAsTMtbeHKG5OZWh135vtX0xH82B+lwLpv7Ht1H2kl/6Ym8LUHw+SQSBOPSO5EoHftfX8cA1+U0l5eezdTV9PsUw/Kw07WD/mD++2K/8qJ1bLzlV0/bbj/ykA77bD/TDH4q40+VyzSxqrMCBTlqoncnSL2wFb8WyZyObZEpgjrJGWLEkWCinYBjZ0n1WSPri5uFcQGYgilorrVXIPY9x26EEXW9XiseNqeIZCLNuqhopGD6OnKujs13vpNnpvXXDH5eZxtMsZNoArJbWRasCoHYAKpod3OAfUAr5/4YoPx1nNWez0RNAM5A3/mKd/l3/c4vlG/bii/HcZjz+bJvTISRZH9Gq7G6Bv3Bv2wFk+bvAufw9pkH22WBkQjextrWr6EC77afrhM8j/EhWdsuBcUyl9q9MiLv7EApQ77qK74aE8fTHPrlNERj5gWxr1aeXqu702TXY/hthFlyD8PzcmlSBDJzIgCK6l1G1NWkqpG3ffvgL/fofpjzj4ijaHiGbSIhnWYvGTdoWPMNUNt2J69q749GRyAix+BxTPizIkcQn6ks4O3sYxR3HsffAffCmWjfjPqpjzZpYiB0IL9wdJu7ur7e9dvMKb9OzCg3aRAggdNH0+p62K2xt4DyLniMbdQiyli3UggqDfUgsRv3JPtj55g38dmKbS3LQDuQeX+Q2J69cBx8QhZOEcP3VV5ij1AVXLkFXvV1V4N+TeYuCUVuJ6O1D+LQDf3qtutd8C58gZeB5JSaIYWaHu4v8t8FfKOIJFOFJb7YGz1rlrV13qt8AiRw3xAKrD/vxJ9I3vNb717f6+9j+bTactlrH8vXXpcMln8sJfC4CM7IWKsBn2K0RY1TnY9+huu39j75lx6ossKBqfcVYrkvex+XywFUpwPMZpHXLxc8oRq0hbFjY79Lrt7H3xYnnCSMrlyGI/Sdx1sCKTt36Yk+VuXVXzVKgvl7qAL/AIyv2Vjp5stUOW9jmfUNINjkyXt+/bAKfl/bcJ4lbHUA+9f/AG9g7HrQHyxF8seLa+IRRlrISQDatQCHffr/AJD2wT8FTf7O4qPSVWNtNKQNPwzdQ34/6YHeWMWviMcjHfRJQqjupO2w+hrfpfTYDHnjmKOUvcET2OoO0fX9vWsL/h8n+AeKdb5g7VuVh7f34ZvOxCfhaUt/G2R1H8X+H+mFnw+hHh/ilA/xoob2fRD02uv3364Be8IKXlkNkgZPMjqOhgfpfU/d6f2XgZ4eykxlUZcStLV1E2ltIUs3TftRHUjbBXwav6RIQrEfC5mywI25D+k+24/D8djPlPqPE/UmmoXN339Pz+fz6ntgF/gOcgGajOdjZYxIOZrBrob1jTdBqtevYnri+PFHD+fkczEFLl4nCqNiXC2gv/jAxS3jpb4lnCUJHNrcnf0KOldBi/8ALt6R+HvgPLuVTncuFbRpHRL7es6Qa6em+x71tvj1HloVjiVEAVUACjsFAoD6AbY85+EIZJMzlVQKoaWLozDZX5hHXpQO3uO2PRg3GA87+bAJzsNf0G212ea9fngtweDXwCQN6QZSelUDN7Dp9P2jrj75tcGdlTNpZMY0SD+oSWDfLSxO/wA72rCZk+PytDyC32AbUyGRtBA3rub9JNk/hgLJ8uMxFlophLMiAuCpkdVv0iyNRF9jse4vfBrxtIuYyDcl45QXUWr2v3rO6XWK/wA6/KghknEa/ENKVBJI5YWIL13o1qHTYjsawb8OZFs1w3NRwBFKT641A2bSiNp2OxboD2sYA34W4cBwqSKS2rm6rb29Q3qx0B6fhgV4OvK8QJl0xpy2SQkgKpKq1sTQAtRvYvbYYVcn4pmBeNS6IxOtCKttVNqGxBAFEX74aclDqyuczDxHlCFUjLLtINekkHYEgbE6asg2aOAs7hfGYZtopopSBuEkRiBtZ9JO1kb/ADGKr8x+Duc3mHA9LqN6Fj0gWDvZsH279LOCXls4+OY6UV2g9VdbBU1d7gbe3X5Y+ePMwyZ19lK0hskmvSvUXVWO49h3wETg/C3HGI5NQKs8bbG//DLYO1+3fa/rjfzQ4aozqya1j1wAlmP6ylgAATsCoAvbbVv1xE8SrLl2y0ugtE0UUkbLYBqFfTqL0rr1G24/6sCIOI5niE8ihDPK9FfUPSF9PyUJ737dfcL18Fk/A5cN1WFF63elQoPtuADhA8x8mfjwVX78SMT7tzChAPyVUxZHC8osMKRC9MaBAT1pQBv89t/neEHzbz/LfLNp2KzEn2CtEbJ7Aauvb8cB88rsuWzMj7BVhAI2stI+q+m1cuqs/swF8yVUcRmbckpF0I29O1/iO59sNnlXOsiTuoA+0Cn0kGhGrAUQK+8TR98DfNbgrrKM1HGZFKrHLSkldLEhzRsrTUfbSnYkgIuahvgeVU0DYv66nvt1PzGCHlXCVimA9Nyg2O+w9xVHYbYSZ+NyyLFHocxx7og+6C2odNN3u2xJJvFieXvCpYMu3NXls8hcR/zVoAA7mzQ/u6jAV3NlnXiEh7DNF6s3XPBJqum4N3+faxvMyDXl4AN/0j+2Jx/feETP5opnZehJnYWx3rmdOmx6EDV+XewfMaEnKoQaqZTtYO4I/f8AHADfKZCr5laoaYjW/UtNfX3q9tt8b+cuowZUL1+K2+nIkvp+OEZ/E2YyatoJQtSuy3dAtWxu61Mfx9ukOTxZmMxlrzMryaMxHWoDbVDmO2wPQHr2HzwB/wAvMtXD+KdPVBQvb+RlG+22/wDdjl5byIvEY1AG6SlWBPqASr33pt26frDfCJDx+SNTDDO4WbaYDSNY7knqKDHoRYvFheU3hic5kZuQaIo1dY9t3JtTXcoBvfvQF7kAR88FasmVF+qTVsSCtJYO/T+4HADg0ZPA+KAqb5g2A6jTD0Hf8cH/ADszgjTKs/3Q7Df/AIBv+94q/L+M5FEkMbEQu1yLsFZtIFnvtpXe/wBXe7wG3guRmzEiaa/Q8zXS/wDurAdOvt9KwzeTEGniLWLIhcE2fdfyPXaj0PyuZ5f+GZPhc1mpYeVry0scKHVqIMX3xZAAIBHTfUTsANUTyhzL/wAIgMgVTC5DX94bCwOo3q/wwAjzJJGcz+r7vMAWl2HoU7kjft37fPHoLKN6AfkPr2x538ws4BxLPRkAkyWASdzoUbjYHbf8cehcnmFdFZDaOFZT7qQCCPwIwHmXgk/6Vk1vb4iHoDvUq/mOuPTxOPKHhKS85lAf1cxCBv8A70Y9XYCr/FPilspIno1w6Q0rUdgZAgo2BY61Rv8Aq9ccMlxKJZSwyMJy6NIqSLAupXi3JJr0LqDAGhvRsnETzP4oip8Oofnry5kBopIDKF06bt2u9q7Nj7kECzNEJW5xzs6SQ6z/ABDo7/cB6WUOuvlY3wBqDxLDmny5lih5TxM7tKEblGz6S7EKt6UNEAnUvyw0yiLKwySRxgBVZysaBdRVb7dzQFnp+GK15sfwWVdDFr+HlDhQth00tZVQd6om+grth7yeZrh0TlGlUZVGZFAJYcoWADtuOx+mAWJ+LZhoTPJksqZF5chlaPUrQupooS1l1Oi11nZh0qgwz8fJGTSaKHlZkFXVl1Wh0csKOYR1aiCG7dOuFrISgwZ2CFxJkY8vzIiKIjtdbRltRLMLuu1HpYuF4jLtHDpKmPLcOjk1H+TZqUONiCaCUu3vgGlONyQ5vMIMplkMMTuWRQH5QFpZD9CdFgfkKwU4BC2bQzZ3J5YalR4m0IxZGW99TORtp2NfswtZjOmXN5qQGubwvm6SBdFV0kk7Ggar64P+BeKxyZWOKCYStFGglGosUYqBpJPQWGAF7VgPkfiuYZwZYwxfCHMHKqQKIIgEgFaivTatKiulVv8AYPE03w2ZfLJl7y8xXTuq8pRqZtn2NWbHWjthS4pnTFxHnMxMaZyUv7Blykbbdg7KH39hXbfhwGGTKwTxOyjm8LMgAN6gqPR3qiAz2o69ScAz5rzFzMUY5kUIZsq2ZRV1GxzAqb69tSm663tjnxDxxmEhy5zWXy323MdNi4EaQq6mtZpjfcjYfO8KXiKa48qxoj+CnHb7q6CvY/I3jvxyBVyvDFYswOXmdS7FqJyqMRZ3CjsLAA2o9gd8j4kzKZeBxl4FkzUiCFV2Uq0evU3r2OkV1222ODfDeNPNk1ndDFKYyzI6sulgDexGoDa9+xG5wg8O4vknyKQpmXKnRrl5kl5eUw0vqsMikqyhVOnYjocNHCOKzTZFXl++0bWaA1CjRFCqIP8AYe+AG5Tx1MsReeCJGeEzRFAd6Pq1eomzvW/be7x14X47lOkypGgEsQlrV6Yp0Jjey5r1AgjevlhBzvGublI2icyCDJOJmAHpdpKUNfRjZPzB74mcLlrIZxZGuQLl5LO3oaJOX+AGoD/A4C1fDPFZMzlkmkVFaSz6LrTqIHUk9jteAJ8eF8pNIEicxyqF1I2kxszBWILbkhSbB/DtgtxFmhycnLOkRwNyzW4CRnSfwoYrvIP8PlVDldUi5SaMXvoWYopP4sNule+AYeMeOBC4UZfLkfDiY6ls2Yw+nahtdfl747Hjs0EuUhzmWysZzEjq3LXVQXQsZXcgG5CN72O1b4r7ihKPLrbX9nOB1+7FI0IPz+51vv8ALDTmHy+YlyYyk75gRrm5FYu7uJkSKRRb7mjp26UcB0/7byLHDLFlsoAcqMzJ6CpC89o6WmH9XrZsk/LE5/NbQc0SsXKSFZYLJDsXCaQ41Uf4y/TX3T9cKfEs5HHFEmofa8N0IBbF/wBLJUAe+x/s6465Pw/zZIiUbWubhWT0sNIXKQv6x2opW/QsRWAZ+E+MsxnJo4uRl5By1mku/Spk0FlDOR0II6m8QMp48lnTJ/DZbLc+Z3jcMhADKqMukhxVq3ckgj64XPA2dhTPZcyTFLy0aw+phqkaUUlC9Q3OzWLA9sS+C8OEeY4RMhUHML77kpq1HcbAgp3/AFfzCwfCPGM1mhL8TDCkY1RemzqkVtDghnNp16gX7kHG/EcxDk8zCI4IY4mineV0iAcLEit6dIGx3sUboY5eBVHLzFVXxc24335pJF/Un88B/HOcQ5mjJ/EZXMGUAfdE0YSO+29n9mAGp41ilyq5vMZTLPN8QIZjyQx06NfpLMWJCdPURtQGHLwdx1swMyHREEGYaGPlggGNANJIJNHc9KHShivuG8JDPHlJwOWcxlzywaovlZb6GwSFDfIqfbB7ytnjhXMZe0D/ABToirdM0USB67ACvlsffAMGc4u8Wfhg5KLBKkrmQH1Fo0DEBQdq23a9Vmq020Pwj4unzTrzYAkU0JnhkQPQXmFOXISNIkoatjR9t8b8fa+J5Be7R5sfhojB/t/ZhI8tW5ecyiRu5aTKSfGqWLaXSR9AYG+WwOwBrr09W4WDPwyJ3V3ijd0+6zIpK73sSLG++31xNy3DIyxk0KJSKLhBqKg/dLVZG3Qnt8sKvFeCvNnC8OZMciKmtASwCsrBH00BrDixvuAQavA7wz4UzJDy/GCUSoqa0aQeiORRWoiyQA68ygdl7M1A9jw5lzd5eFr1E3Eh1M33idtyaWyetC7rEmLh6qoVRpA2FCgF7ADoABtWK+XwxmZppFTPc2ErIeWZZTQcSQCwVIYAxsCCxFqx221S+GcPPDXyhzecjVFR4gvMmp7LaTpPoVUDICx2UBdxtYN+V4NHGhjWNFQg+lUULv19IFb9wRvj7DwaLSRoWmAVgUSmVdlBGmiF7A7DbCTw3y/ngVFizaLRjBALCwjSFlBu6DSFwpBWxpYEXjln+EZhJLbiYVQ08rVzToimUhOjfdXlSGyQF301tYWCOGxf0afdEeyL9wdE6fdH83pj7luHRxA8uNI766EVb/Ib4V81wgyZbKA5qNmVdGp1ZkcyAaXCl9QkSlKOx2N3uduPCvC0ozS5ls4ZU5qyJGzyio2SUhSpetZ1x7EV6DtvWAbpOHxtdxobbUbUG2rSWO3XTtftjDkE29C7LpHpXZarT02FbV0xWnj/AMJwW5kzSwrNrm/itZBX0ysCN9wYLF7lKGC2T4FKZZcweJVC/wAQgQ6gsZJZdQLS1akb7AUPSVu8A7/BrpC6VIA0i1BoV0r2+WNf4PSlBUEKKUEA0CKoCthW1DCfF4bdBJG/EGcVGpCtJrQ8xCQKmLC1VlBPqFsxJojE7i3DI5ViAzkSFHlCtqW+Y7gqBUoIK2F09TqHTpgD78HhKlDFGUb7ymNCp+oIo747yg9Quo+1gH9v+OFbjLxZSKUZmeQmeB4wwV2VQsYU0uogtbWN9TAUSxBYxYsqk7nlZ14gkky04ZdbyKSCDzF5jLpY6t7A200WwDbKo0UUGk9V9Nfj2xFgip/ufI1p3oV+Q+fTAbMcFEhDDiBEfKqlk6oZj67EvQj7MMQfUOv6mIXHuFRSyoPiykRiEYJdmAqNnDuwmCkMhDW4tiFOqjWAdyxOxTY9bIO3543+GG3p6UBt+WAfGcmkjxTc+JFohS4Rh/Sa4yzBQ4C3q9Q0gmttl7ifDVgy8Rk4g/qYCORTIwIAYnYT2wb+cWNHYbEAA9iMHqB3+e3+eNliUdAB7bft/HCROvPVdObMLtLJobSWFOmpVLGTYFSv3SLsKKINz81wEuzkZ5VblhSbOq2eK2NTADU0dAKF3c9awDSkI6gAV02+fy+ePixbnbf6YXuAwfDzS87MqwbTGgaQC2jS3oGZt+jMCAVAHUWTG/7PHNJHys1GR6ZtOlzeqQuDoE6lUJs7+oG/VtpANHwCdkXbcekdumNhkxt6R6emw227YSsjx6CePKxJmpA8LoXeSORDIEjZixPMUBaVvUxdbAB1E3gqGhbJyRR5hY+TJQmayqsxDIfv23plVdQbcm8AwxZcDoALN7Ctzve39uOcmRRwwZFIcANaghgOgO29exwrv4MbnKWzhAFMsbXREcwdbUy6W0RAR3XWmP8ANwHg8NHh8LTPmzIrmJUaIS0zozBQdEhsNenSNgT3usA/HJpq1aF1WCW0i7Gw3q9gSB7X88bR8PQNqEaBiSxYIL1EAE3V2RQvuKGEvKcEnn4TmYJ5F5kpZQ7F3I0EWGGprNo9Beo0mrONc5waaHKxzpnHVy0ZiossSvJMzaWjJJMarIIwh9QC9BsADw2UUsrlVLLYViLIurANWL70d6xpDw+NGd1REdyC7BQC5HTUQLYizV+5wL4jw9eIRQSwSApG/NjYGRbdGAAO16SvMU7XZXtgfwPhGcGaWV81z0jkzCyLqkoaipQaaCa1prFBQGGm+uA5cW8JwZku0qsS6hGpiPSoYD6bO35j2x34F4Dy2XZZED6kIK6nJ+6rqPwAkk2738sAPEfiOaLiHKR6T4GSUKarmrr0E38wo618sDF8x8xFlMqXKiSSPNRzF1AK5iP+LI2rZtKlaAOofgDvxDwBlZ1CuJKBsaZGBvVK3b+tNJ+a+wxKzHg+BjC1SI0AZYykjKwV92Umyxuu5vc++Ejg3ivNyZrJq0x0ST6ZANNEHJwPp+Q1tI23ucco/FGcmyqa8wckxzpV5SA2iFssZlBXYELaqBfYdcA2t5aZJoRCUcoBQ+0N16O//lp+XzxLfwNlyoSmCLGIwqu1BF5mkbkmwJpBd9x7VhXTxFnZsxlIwTEMxyZWGlSBEqyc3TdNTlVINkqN9+5HxPx6fKzzsHQxpkZJo49BFOsiKGdrOurOw0jc7bk4Axk/A+XjkEi8zWNNHmE1pKkbdP1Rf49jjlJ5d5UlW0uSiFF+0Y+kqUI+dgnrviP5c8UknyrNJmBmjrsMAbQFFJRvSotSWG17VvgP4j4xnFykgTMaJVzMytIiUAkcDSgKCzaRYUbsx+ZusA3Z7wrFOkazXJoZ2U3pP2gZWGwG2lyPwHfHA+BIGILF/QkSxaWIZFi0lTf6zakUljvSqOgwiw+P86YTMXjP+zTOihCBzPili1t6iWNAsK0r6q09bbPLbics2Xl50zTlJFAY1dPBHJRI2NFyPwwBF/AOVMyy6GDqVK07Va6tO11QDMMRst4Cy8UiyQmSPS7yEBr1s4UG9QJA9IIAqiLwg8P8wcwq5GI5oyzsmYlmtdyoiLQ6tqK7MaFbAY0bzAzeWeMTTGVFlyzSHT6jHNAzurAdkrUCBZIOAtTPeHop0jWYGQRkMLY2WCFLNbEkEn8b2wIk8E5NQgKyKFXSuln6BAnUC7013okk17JGR8UZibMiObPTZaOTMTqhAUNpIhMCepD1EgH/AF74I8D8R5idhFz5Qytmg7jTZAXVF+rQ0kMtUT1+WAa5PDGU5yzHmNMFCam5m+kg/wA0C9lF9wAMQV8HZLUR9rTKqtvJ+qmhT93rp79TWAs/Gc2MplpBmZdckEsxJ5ZFq0aqtaa01qNf1m39vvDOPZmSeQLJIxvNhF2OyCMp26qC2ke/X2wDPJ4NyksMWX+1KQKQi6nFWwNkkbnbY9aLAbE4lZjwDlpAobmUqqKEhAOkMFJFbmmYX88QMzxCQcMlljzBkP34pSd9HMFBvQACBYIr8cReK+KZcvG0ZdpHinosBu0SKsjXQI6Oq+5FnAMT+EcsxUaTSSCVQGOziq29thtiDnfLXJS6NaOSgKodZ2DbH9zePmUz0oz/AMMTIw1PKx7CPljSp9PTUx2HQgb4XuNeLZ4s26LI5UTTx6QL0qMvl9J6fqvJqB6bnrtgG3KeCMvFIZUDhjK8p9Zou5UtY6VaIa+WJPDvC8MMvNTmF+WsXqdmGhaoUduw3+vvhW4hxzMxZDJZnmNsWEx29VxyaC239IsY6frYlZbisuYjVI55FfWqSOoBIZMqJGAsV6n2P44AkfAeXVCsWuImqYNZBCsobcEXTEWR7ewxrk/AEEaadUhaiC+rSbbl7gKAoP2UfQdj3JtRz/jqcyjQ9NJl1cR7VZykkjMvtodU6k3q+RxniHxNmVy2QkSd4y2WlzEpAB1mNYyNQPa2PTrqwDzxDwlDPLzHL2YzEQHIBQ6j0H6wLkg/T2GOg8Kw8pYablrNzwNRvmc3m9fbV+r07YS87xDPtFC3P+GXNPrjkqwjtDFyYCCG0o8hk679Nwdia8deJDlCv2vL1ZefTv1lDQiOtjv6m7Vv9MBOk8A5YymWn1nV/KNXr67A/wBt9tsb5TwPlo8oMoFYwBxJRYk6gwbcnqL7dK2wn8W8RZ+TMcvKyBCMxIihgpDsmXhkSMk1QbVKevY9axK434hzmUbONz1kERTQjIBXP1aATe/L6f1q3rpgDy+XeUVWQK+llVWBlfdUIIH3vkLPce2PuV8G5eKaKaNWRolKrTGtJWgCOhABavbU2+FLM+PM3G1GRG5YcFdKBp2TOmAKu9qzKNXpBqjtgzwjxRmJuIS5YhSmWaXnuFoFWCnLgb/eouDtR0E7YBU8d+Es1mcwZIApX4XkgFwpLmUnudgFN3+GJreAHfKywffXl5oI7MhZpJJYZYmbagWZHBO1D22x8xmAGjwPxNZkZEh0ohYESAMZDlI4tPuNLJeobH3qsF4PAmZZY4ZPUhlWSSRnVmGvKPFIAOh5b6dG3sd6vGYzAMfBuFzg5OSdRzIss8cp1BjzC0QU6ty1qrkt7sffHDjvhuTMZmRgF5TZJ4QxP8qZ1cWB6tNLZP1HXGYzAQvBuQzmVKRzwRoJ5G16W1lBHlY1TdaADNG12D1UXZF9PFHh7OSZedII4JGeeRgshXeN4igZWI9LqSGuweovffMZgI3DPAmaiVFBiGnhpg1MFZfiGzHNIKG7SrF0fkO2JPgrhWeyzKs8ECLmJHeURdIykMax0AdKhijkgWBa1V4zGYBbyXlbnPsyyRq6xxx6tYIUDL5iNzQ6jU8R73XyxieVufmUjM8lSWjSo2NBIcrLEspvc6maMleux2HTGYzATcl4H4llpY5oEyzyIX/jXOkhstl4yaUBruN+/wCd4L8E8DzxTRylIlOrNLIQRel2JhbbrsSCP+H+bjMZgNcx4MzYymTiQQ60jkimtiFUOwYMu1kDTXvuNuuIcHg/PJmpeU0UafbNDICdWuQAgMtbVpAJ+ZIJ2AzGYAyeAZp+FzxGOOPMSlmWJGGhLcEKD0GwvvufwxD4n4Uz06BnEQkcTPIqMaDFI1jjtjbBtJ1G6H5YzGYA9wzh2ZGbilkC6BkVjdrBb4jmAsPmtAm8L/EfB2bbNTyKiGORs0R6wCeZloFi72PXGwPsOvXGYzAS814PzEvBY8q2lMwNBNEEahLZ36UASdvbHE+Gs9BFJJAscuYOcmmEcj0pidXjUagdqUq2m+xG2MxmAEcS8A51LEQSTTFFCrawpZRlJ45OtEKZHjOnvQPUYh5nwbxeaDKxvDlw8KSwFjJty5EiGttyS1q/3fbpjMZgGTxh4Wzr5KDKZflTRiEQzLIdPqVFCTKdyCpUmgf5vXfBHxp4emzN8pFb9FzCLqK7TOYjGRY2+6+46YzGYABxfwzxKpo4EiKTzMxZ3UFCIcuscoNFgUZJTt6uhu6xO8X+DMzmFzojIuX4ZoyWA1mIEONh6Cdtzt9MZjMAHk8FZ5mMzxRiQapY05iGpf4Q56pqroYywLCsNPC+BPFxDPTlVEc/I0EEWxRHDkgbjcjc9cZjM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RUUExQWExMWGB4YFhgYGRwfIBsYHhghHh4dICAgHCkeICAkHx8aHzMgJCcqLCwtHB8xNTEqNSYrLCsBCQoKBQUFDQUFDSkYEhgpKSkpKSkpKSkpKSkpKSkpKSkpKSkpKSkpKSkpKSkpKSkpKSkpKSkpKSkpKSkpKSkpKf/AABEIAJgA8AMBIgACEQEDEQH/xAAcAAACAgMBAQAAAAAAAAAAAAAFBgQHAAIDCAH/xABLEAACAgAEBAQDBAQLBQcFAQABAgMRAAQSIQUTMUEGByJRFGFxIzKBkSRCofAVM0NSU2KxwdHh8SVjcnOCFjREg5KiwyZkk9LTCP/EABQBAQAAAAAAAAAAAAAAAAAAAAD/xAAUEQEAAAAAAAAAAAAAAAAAAAAA/9oADAMBAAIRAxEAPwB+ijpegO379scwlfqij03rv/piQwsb7bfljIUod/lgAWa8Y5WBpFZnPKJ5miORwn/EVUhfxPviM3mVkxHzT8Ryuz8iTSf+oisSfE+SVOG5qNdl5Uh3PdmLMT8rYnEXy2RW4TCjUy06MOzLrYHv0I7e2Adcot/Uf3YmR3+94q/I5JIOOZh1yrSr8OrKIo1YrKzIS4sjST6/Vfc++O3g/gkUuZ4wWyyxg6FjjeNAUBjextdEmjQPZTv2CzwnY7fv/lj6YxeKr8G5GGSLJ5Z8oQ7GSQZvloKMZLppcDdrCWpGkgHrWLYK1+/774CPxHMpDG8j7KotiB0BNdB7dT8sa5LNrIiuhDKwBBH+Xt0r3wJ8UtI7wwpCZozqedVdB6K0op1sNnYk9dxE9fJR8qM42XfMcOlSSN4pGeIPW8Zo7EbFuj0CQbJBobBZ7gfuD2xzVQD9P39sVt4mJynE4c7H6UOYTLTiyFMckCEOf1Vpi1seprfbHyEu/iCCYliksEukNsAil1QAX3ouD1Ou/oFkhR7H9t9sZXsAdvnineCZ8omch+DMqTcUMckjKrRqryqpBGoOGrcEAgEg2MMvjTImCbhZjjaYQSFAoouyiMUNTEDV6BuSN67jAPk6VW3THASC6BF9a+V9awk+X8IefiOYCiJJplBy5XRJE6q2oSACvVYYFSQbPfbConE5YeG8UaJjGx4i8YYbHSzgGjd9P1huN66YC4Pik18vWhkrVo1DUF9yt2B86rpjtOwUFmoKASWJoAAWSSdgK7n64XuJ+Esp/B7ZZ0RMsiOQxAPLpSTLZ/XG7Fup3vrWNfF+uSNMssckiTq3NkjQNpRa6ixZZ2Q7EbBvbAMqumkuzKFAsnoAPfUTVYzLlHXUjBx2KkEfmNsK/lnxo5jK6HXS+WPw7g1foAUdN+2k7DdTV9cKUUGYyBbiGXUy5dpZkzcIA9MceYkCyR7UAFB26D6E6Qs7KcRglYrHNFI1E6UdWIAIBNAk0DQ/HEfjXFRloWm5TyqtlgpQELW59bKD7Vd74FeAs6k7ZyaJ9cUuYEiH5HLxdtqN2KPcHrib47g1cOzag0TC2/0+mA+8H48mYywzGhoIyCwMrR/cHViVcqBsep7HBDLzxyRh43V1IsFCGUi62I2r6e2K4yfCMy3B+GnLCN8xlj8QIpCLkC8xSoFH1esDtRI3BrEdJhxGPPDL5c5LiBkgM8c7ApJJGzsqb/esKb1KARXbfAWCvH8tpL/E5covVudHQs0LOqhZ2+uMHHssUMgzEBjUgM4mTSpPQFtVAnsCd8JPCuP/ABGZmXN5OXKcQOTeLdiUeIeo6em+rUb9VBa1E7Yk+Fk/+myF3/RMx0N76ZNtvrgG0ceypqszlzq6VNHv9PVv26YlZHOxzAtFIkoBolHDAGrIJUkA79MV7xCAjN+HxRXTG9j2IghFfLfbtvht8LjUDmJhy8xKzxFWAW0hlk5Yq6ZljJ9YuwL6AYA6IT7VjomX99xjpfbc/wCH4Y6omAU8yfScfYDtjlmm2Ox/zxtBIaqia77e/wBcBH41w98xBJEjqnMRkJKF6BBBoB03+pI26YieDfDkmSy4gMomVLKsIyh9TEm/tGBG/YDv1wZ1kdv7MbyTMK9F9+q/gOv73gBfC/C86cQfNtMhEiCIxck7ICCKfnfe2Fkgg77DapHDPB2ahmzc4zMTNmqJUwNSMFIBH6RZFHcHrtuMGYM0zUeWfzX/ABxPEzFd0PT3H+OAU+E+Cs7BlRl1z6AAk80ZY8wAtZAJnKA0SAdBrDeMrpChegoCzZoD3JsnYbnGySkD7h/Nf8cfDITQKn8CP8cAvZPw9mYs1NmJM2sqShVMXI06UQuUVW5pqi7Ekg3fbAniHgLNS54ZyLPDLso0ogy4YFaI9dyjWaJGqgaoCqw8Zpzp6H8x/jjXK9MAozeGtaZs5zOwyZWRlLqIljETxlK9ZlavSoU3R3uxjMz4OlbiMeZTNpGkAEawLAKWOt0Y8y7Kk0aFekgbbsi8DhEYjEfoEnMq/wBe71Hfezub6nfrvgYPCuTR65QLBlI1SOxtdJU+pzdaE/8ASMAG4R4Inh56x55bkmM0o+HjbTI1NsGYlf1SAbob46zeDjrgjOfIliczC0jLySMTbuD1UgEUAAK62BRCPwxkaoQxUB0DAAL1I2f7o9ugrEzOcMysxLSxxycxdBLMptTQ0g3sD6bC0CavesAMzXhFBm3zeWzDQu2lczGoV0kYG/WDur0QLFUK23N8ODeA0jSaOWU5mCZmkkjkjSi7MDYIGoCxsAdrvBfMcIyke/LjVgxeyy2HLMS27Xds5vsSemB+Y8M5R2JmhVi5O7ym2vt9/of5o22urGwR5vAs5hOXfiMxyukrQjQS6NNFWl31LV7aAegvrZPhvA2Wfn/GPJEyqgiZY9NICALADBtTMT0JJo9KxtnEyj65jydUihJHMq0VpWo+qt10X7rpuxWOWZ4Bkyg5kUZjAC+uY1RUoBu1bqSv9Ye+A1i8EsmZkzMecnjaS9ahIdBu6teXuR7k389zj74a4MsCTwfEtm11NqSVUJVnJZ9WlRq1lyd7Hb3x2yHh/LKebFAhfVfM5molhY3Yk2Rv16UOlCo+Y8KQTRsr5awwo1K1n1Mw79dTubN1qOAneFvDCZITrEQI5ZeYqaaEdoqlRvuLUn5aq7Xjt4h4Ec3CYefJl1Y+oxBbZaI0nUrbHrtR2G+JeXV0AAjAUbABgAAOgAqum34Y7JK2/p/aMAr5Dy/MEUaRZ3Mgw6uU32VqGKkofs6dCVvS19fpWuY8v10O7Zmb4h5lnadQgYMqlVCjToVQGbar9R3w181u6f8AuGMnY6T6e3uMAA4V4ZVZjPLI+Yn06VkcKOWgv0qqKqi9TEnqb9tsQuH+XSQ+iLMZiPLFiTlQycum3ZLKGTS29+r5Xg3HO97R3v01DtiSual/oen+8H+GABce8DHM5hJ/i8zCYgdCxFAFJUAkXGTZrvYx34R4SEUwnfMZjMyBCic5lIQE7lVVFAY9NVXVjpguc3L/AEPX+uuOSyz7/ZJ8vtT7/wDL2/bgCG/bG2B6cRJFgIVPRg9j8wtdx37j3xLglYk2APaib/IqPl+eArPxPDli32s/Ic+rbNGEtsEsgMLFIANtqPucZlsplvhd8zcOsHmNmdVOooAO5Kj6e94rXzobVnILP8h/8sn+mOzsP+zQWwQMx1v/AHn0wFu8AEIWsvIsqBtyJeZ6gBQ1WaoBRXt9bwSm1ADYdNvUf7NOK38khWUnA/p/e/5JL36YYPM3jbQZEssnKkZlQMCAdJNsAex03v1wDGvHo42KyTQI49REkoBqgbokECt7wU5jkKyGNlIsGz9QRV7HrftjztkuCGfXNDE0kKEmSQEEKKLMCTuTpN7XYvbFp+WmevmRLJcKRxNFHX3AxYN2GxIU103+ZwFgapQNuX0/rYGZnxIiSFGnyqupoq0yqVPsQTY6j57jBd+n+mPOfjSAfwnnXZdQ5pANdPSpvqKIq7o/swF/cTzkiKNRgQFgoLOQCx6AWOpOwHU4hcO4u0rFY58m7bkqjlmABqzT3QNC667Ypvxzxl81xGUBjNy5mhhQgek2FKqCCPW5IvYmutKMBJWzHCsxG5RoJaMqAhTan7w2NlWI0kdRvVYD0lmczJGuqR4EUdWbUBZPuWrAkyRZtiBLlZStE8tixWiaNpJqG9/j9McPM6AycLzSoNR5dgfIMpP/ALQcVP5P57l8UaKmuSBlqxtp0vZo1ezj8fmcBbU2WysGgO+WhZTrRWfRuNgwBl3G1e3Ue+JkvDsvKOc+gqEYiTWwUIaLEEPpHQHV8hvsKqnzmzajNLbD05cBwSP57sBXXe+x79uuOvjTizo8PD7IXLQRaqNcx+WALAIoCux6lt+lBYvEJuH5hlPOy0khdStTAsXX7pULJdiug640PwyUsrwxjSUVXdVGgaRpVWYALSrtXQUepuluOeHZI44ZpFEcU96T2bcEAjruoJtq2Hy3OcO4dmuJ5eJ4tEj5e4n5jUW1KjDcr7Hf6fPAWjJmsgmljNlVZQNJ5yKVUatNesUBrcCuzkdNsffjci4Y8/LMpcFjzkILbld9Xyb03R9Wx3xRWa4c0pWMaCxk5K2CNLGk32paYjevx6YOL4PzORyxXMBFMkqhAhDA6Uku6quo3+eAuEcfysaEJmcolkkXKm5+uvfGmX8Rx6SRmsoVBAJEi0DRPXmVZCnv2PscU7wfwjNnAwy8aOUC6w5UVd1uTudienUfPELjHhfM5HLBc5GiK+Yj0BWVukU5fcbgboPzrAXs/ieLqM3kwvzlHz/r4n5SWR1DB4mDCwV1FSD0IOqiK7482jhLy5aXNpGDl4WCO1g6G9J3Xa19QO3T8MPXlHx4x5hst0imRpEWj6ZV+9XqOxSyTVFgK6mws/O8X5WnmzZaLVenW2m661qYXV9sRX8UwsNs5kiK3+1X/wDfFf8AnihLZIHpcvU1tcQ6/jhBfw2zQy5hIQcvE2iVww9J2YErdldLruO57bjAehcrmH069cOgrq1C9Omru9VVW93Vb45nxPCP/F5S/wDmL/8A1xTvl14nPK4hlARy1ys80Z1Ns2ghlAPaiG69Qx31YUfDPC5c5M0MSCSQqW9TKNgOuotQ9+n0OA9OZDiYmB5U8EtVej1Vd9akNXR/I4+Px6BGZHzECsuxBdFKn2IL2D0O/vjz9wbPvwvN91eFiJIxQ1ivUhIbvdqSN6B27EvN3huniDOCqCaNXoXZIBQs34qP3G4W1nvCeS9U0iRKAVdnk2UFBSlrbTsNrPXa7xJ8Ow5Iqi5ZsvIuX2jERRuUHBB3UkjUAevWvlhO8a+IOZ4f1tTPmESOhsNZemK9b3UtXtgT/wD584eYo83JezSRpXsURmO//mAdO2ARvOUfpcP/ACP/AJXxKyyg+HN9x8QL/wDy45+b6Bs5CCQLhA39zI9fhjqkF+GwNt8wBfb+N9/ywDV5MRBctOB05wNbbfZL8+uJHnNkdeTi6lVmBYiroxuB3rqQMa+TuTEWWlFhvthdf8pOv9v44PePOCHNZGSNdyNMlAG2CHUVFdyAQD71gE/y3VU4fxCEHUQJGs91eAhb9t0YH2wS8q8npzbndQcvWknuJE/H3O/v9cLvlanKkly8hCjOQsi7E22+knodkaQV3sfXFkeEvBjZOZ5DMHV00KoTTVsG9/lVV3OAdNAr+3Hnvx4qnP5w9SJiaJG1xoAR+IH7ffF/htv7MUP48ypfNZ00pqYlSa2PLFdexo32+mA7zJ8PxYh63z5tS46PMSCBvv6lPUViT5zQhs/lwaAbL6TdbXJIN/zofPH3ze8N6c27gWMx6lNn7+ysvTp93YH9cYOS+FTxtcvnFzSxNHGI5UMIf7UMWJIEi1ZOoCulHvQB240wbhc5/nZSQ+53gJ2xRnl2nL4tlihBBfQa2FGJgdvy/PHo1MqOTyzTKF0mxVgCj+ePOvhSA5fiGXMjE8rMCIgXpJEjQ30q7IajWxGA7+bWSM/EJzGdwI4yD/OCKCB8rKj5k/LE/wAwUY8Zm9uVETt/UH/SeoNfLGO7TcUbZQ754BVIB9KSgE9epCdP+E4I+YqVn8wTVcqM/e60gFH997wHfzMUvwzhq7blPpfwzX1wR8j4SMvOLG846X05SEDfvWIHjdweFcPY7UY7O3TkMDv2rfBjyiFQz0pH24NH/lp32BwFc5GP9P3A0rnLs9Q3xVdTse+LK81lJhytHT+kE9+nJc9t7sD/ADxX+XgPxrMCB+nONz1/SDf935j64sPzToQZX3+IPf8A3T/54DTyihVBmCDqsoSevZtug26kfXEXzsh15WAbf94FX/ypP9cSvKxSPiiCDqdDsDX3T+3p9euO3mygbKQj3nA2F/yb71gFfwHkQeB8TivbW5B1joIIz16Cq/DEXy0ywHE4W0nVocFjWxERFfOzf5YN+BrPC+Iaxa3IBfdTAoP7bG+Bfl7q+Py/VgElAJsggIffbqQNsAQ88QCcmfYy1+Ji/Ht+97CvDr/7A4oSOsw2JB2Kw99tsEfPjY5Mi/5a9Pa+Uf8AHb5jATwwleH+JgdTL139oe3Ub4AD4TyojnzFHZshmev3q5BNkWf766Y7+SLH+FAdtLRSafwHtf4fsxz8OD7eaz/4HNL9TyGv8NsSvJKLTxFDdlo5ffeh+X+uAh+OoieKZ4mq5mkDXRvljqLvYb2dsNXnvwY68vmNypV4CboKQWkUjuSQZPl6R74TfMrL/wC0s6wYUz2TewpRtVbmx+35YtnzryqycLLn7yTRlT/NslST8tLEb++ArjPTo/Bcqmssy52QaSd1UIxPfagw/wDUPfFoeUXCxFwuNlAHNLSmqPUkDfvQAF4oTK8P9JDOCI7egf1mA6dR0Vfl6R9cekPLzh/K4ZlE1BvsVaxt98F+n0YDf2wFHebt/GRFaFQDrt/KP7/K/wAsTMtbeHKG5OZWh135vtX0xH82B+lwLpv7Ht1H2kl/6Ym8LUHw+SQSBOPSO5EoHftfX8cA1+U0l5eezdTV9PsUw/Kw07WD/mD++2K/8qJ1bLzlV0/bbj/ykA77bD/TDH4q40+VyzSxqrMCBTlqoncnSL2wFb8WyZyObZEpgjrJGWLEkWCinYBjZ0n1WSPri5uFcQGYgilorrVXIPY9x26EEXW9XiseNqeIZCLNuqhopGD6OnKujs13vpNnpvXXDH5eZxtMsZNoArJbWRasCoHYAKpod3OAfUAr5/4YoPx1nNWez0RNAM5A3/mKd/l3/c4vlG/bii/HcZjz+bJvTISRZH9Gq7G6Bv3Bv2wFk+bvAufw9pkH22WBkQjextrWr6EC77afrhM8j/EhWdsuBcUyl9q9MiLv7EApQ77qK74aE8fTHPrlNERj5gWxr1aeXqu702TXY/hthFlyD8PzcmlSBDJzIgCK6l1G1NWkqpG3ffvgL/fofpjzj4ijaHiGbSIhnWYvGTdoWPMNUNt2J69q749GRyAix+BxTPizIkcQn6ks4O3sYxR3HsffAffCmWjfjPqpjzZpYiB0IL9wdJu7ur7e9dvMKb9OzCg3aRAggdNH0+p62K2xt4DyLniMbdQiyli3UggqDfUgsRv3JPtj55g38dmKbS3LQDuQeX+Q2J69cBx8QhZOEcP3VV5ij1AVXLkFXvV1V4N+TeYuCUVuJ6O1D+LQDf3qtutd8C58gZeB5JSaIYWaHu4v8t8FfKOIJFOFJb7YGz1rlrV13qt8AiRw3xAKrD/vxJ9I3vNb717f6+9j+bTactlrH8vXXpcMln8sJfC4CM7IWKsBn2K0RY1TnY9+huu39j75lx6ossKBqfcVYrkvex+XywFUpwPMZpHXLxc8oRq0hbFjY79Lrt7H3xYnnCSMrlyGI/Sdx1sCKTt36Yk+VuXVXzVKgvl7qAL/AIyv2Vjp5stUOW9jmfUNINjkyXt+/bAKfl/bcJ4lbHUA+9f/AG9g7HrQHyxF8seLa+IRRlrISQDatQCHffr/AJD2wT8FTf7O4qPSVWNtNKQNPwzdQ34/6YHeWMWviMcjHfRJQqjupO2w+hrfpfTYDHnjmKOUvcET2OoO0fX9vWsL/h8n+AeKdb5g7VuVh7f34ZvOxCfhaUt/G2R1H8X+H+mFnw+hHh/ilA/xoob2fRD02uv3364Be8IKXlkNkgZPMjqOhgfpfU/d6f2XgZ4eykxlUZcStLV1E2ltIUs3TftRHUjbBXwav6RIQrEfC5mywI25D+k+24/D8djPlPqPE/UmmoXN339Pz+fz6ntgF/gOcgGajOdjZYxIOZrBrob1jTdBqtevYnri+PFHD+fkczEFLl4nCqNiXC2gv/jAxS3jpb4lnCUJHNrcnf0KOldBi/8ALt6R+HvgPLuVTncuFbRpHRL7es6Qa6em+x71tvj1HloVjiVEAVUACjsFAoD6AbY85+EIZJMzlVQKoaWLozDZX5hHXpQO3uO2PRg3GA87+bAJzsNf0G212ea9fngtweDXwCQN6QZSelUDN7Dp9P2jrj75tcGdlTNpZMY0SD+oSWDfLSxO/wA72rCZk+PytDyC32AbUyGRtBA3rub9JNk/hgLJ8uMxFlophLMiAuCpkdVv0iyNRF9jse4vfBrxtIuYyDcl45QXUWr2v3rO6XWK/wA6/KghknEa/ENKVBJI5YWIL13o1qHTYjsawb8OZFs1w3NRwBFKT641A2bSiNp2OxboD2sYA34W4cBwqSKS2rm6rb29Q3qx0B6fhgV4OvK8QJl0xpy2SQkgKpKq1sTQAtRvYvbYYVcn4pmBeNS6IxOtCKttVNqGxBAFEX74aclDqyuczDxHlCFUjLLtINekkHYEgbE6asg2aOAs7hfGYZtopopSBuEkRiBtZ9JO1kb/ADGKr8x+Duc3mHA9LqN6Fj0gWDvZsH279LOCXls4+OY6UV2g9VdbBU1d7gbe3X5Y+ePMwyZ19lK0hskmvSvUXVWO49h3wETg/C3HGI5NQKs8bbG//DLYO1+3fa/rjfzQ4aozqya1j1wAlmP6ylgAATsCoAvbbVv1xE8SrLl2y0ugtE0UUkbLYBqFfTqL0rr1G24/6sCIOI5niE8ihDPK9FfUPSF9PyUJ737dfcL18Fk/A5cN1WFF63elQoPtuADhA8x8mfjwVX78SMT7tzChAPyVUxZHC8osMKRC9MaBAT1pQBv89t/neEHzbz/LfLNp2KzEn2CtEbJ7Aauvb8cB88rsuWzMj7BVhAI2stI+q+m1cuqs/swF8yVUcRmbckpF0I29O1/iO59sNnlXOsiTuoA+0Cn0kGhGrAUQK+8TR98DfNbgrrKM1HGZFKrHLSkldLEhzRsrTUfbSnYkgIuahvgeVU0DYv66nvt1PzGCHlXCVimA9Nyg2O+w9xVHYbYSZ+NyyLFHocxx7og+6C2odNN3u2xJJvFieXvCpYMu3NXls8hcR/zVoAA7mzQ/u6jAV3NlnXiEh7DNF6s3XPBJqum4N3+faxvMyDXl4AN/0j+2Jx/feETP5opnZehJnYWx3rmdOmx6EDV+XewfMaEnKoQaqZTtYO4I/f8AHADfKZCr5laoaYjW/UtNfX3q9tt8b+cuowZUL1+K2+nIkvp+OEZ/E2YyatoJQtSuy3dAtWxu61Mfx9ukOTxZmMxlrzMryaMxHWoDbVDmO2wPQHr2HzwB/wAvMtXD+KdPVBQvb+RlG+22/wDdjl5byIvEY1AG6SlWBPqASr33pt26frDfCJDx+SNTDDO4WbaYDSNY7knqKDHoRYvFheU3hic5kZuQaIo1dY9t3JtTXcoBvfvQF7kAR88FasmVF+qTVsSCtJYO/T+4HADg0ZPA+KAqb5g2A6jTD0Hf8cH/ADszgjTKs/3Q7Df/AIBv+94q/L+M5FEkMbEQu1yLsFZtIFnvtpXe/wBXe7wG3guRmzEiaa/Q8zXS/wDurAdOvt9KwzeTEGniLWLIhcE2fdfyPXaj0PyuZ5f+GZPhc1mpYeVry0scKHVqIMX3xZAAIBHTfUTsANUTyhzL/wAIgMgVTC5DX94bCwOo3q/wwAjzJJGcz+r7vMAWl2HoU7kjft37fPHoLKN6AfkPr2x538ws4BxLPRkAkyWASdzoUbjYHbf8cehcnmFdFZDaOFZT7qQCCPwIwHmXgk/6Vk1vb4iHoDvUq/mOuPTxOPKHhKS85lAf1cxCBv8A70Y9XYCr/FPilspIno1w6Q0rUdgZAgo2BY61Rv8Aq9ccMlxKJZSwyMJy6NIqSLAupXi3JJr0LqDAGhvRsnETzP4oip8Oofnry5kBopIDKF06bt2u9q7Nj7kECzNEJW5xzs6SQ6z/ABDo7/cB6WUOuvlY3wBqDxLDmny5lih5TxM7tKEblGz6S7EKt6UNEAnUvyw0yiLKwySRxgBVZysaBdRVb7dzQFnp+GK15sfwWVdDFr+HlDhQth00tZVQd6om+grth7yeZrh0TlGlUZVGZFAJYcoWADtuOx+mAWJ+LZhoTPJksqZF5chlaPUrQupooS1l1Oi11nZh0qgwz8fJGTSaKHlZkFXVl1Wh0csKOYR1aiCG7dOuFrISgwZ2CFxJkY8vzIiKIjtdbRltRLMLuu1HpYuF4jLtHDpKmPLcOjk1H+TZqUONiCaCUu3vgGlONyQ5vMIMplkMMTuWRQH5QFpZD9CdFgfkKwU4BC2bQzZ3J5YalR4m0IxZGW99TORtp2NfswtZjOmXN5qQGubwvm6SBdFV0kk7Ggar64P+BeKxyZWOKCYStFGglGosUYqBpJPQWGAF7VgPkfiuYZwZYwxfCHMHKqQKIIgEgFaivTatKiulVv8AYPE03w2ZfLJl7y8xXTuq8pRqZtn2NWbHWjthS4pnTFxHnMxMaZyUv7Blykbbdg7KH39hXbfhwGGTKwTxOyjm8LMgAN6gqPR3qiAz2o69ScAz5rzFzMUY5kUIZsq2ZRV1GxzAqb69tSm663tjnxDxxmEhy5zWXy323MdNi4EaQq6mtZpjfcjYfO8KXiKa48qxoj+CnHb7q6CvY/I3jvxyBVyvDFYswOXmdS7FqJyqMRZ3CjsLAA2o9gd8j4kzKZeBxl4FkzUiCFV2Uq0evU3r2OkV1222ODfDeNPNk1ndDFKYyzI6sulgDexGoDa9+xG5wg8O4vknyKQpmXKnRrl5kl5eUw0vqsMikqyhVOnYjocNHCOKzTZFXl++0bWaA1CjRFCqIP8AYe+AG5Tx1MsReeCJGeEzRFAd6Pq1eomzvW/be7x14X47lOkypGgEsQlrV6Yp0Jjey5r1AgjevlhBzvGublI2icyCDJOJmAHpdpKUNfRjZPzB74mcLlrIZxZGuQLl5LO3oaJOX+AGoD/A4C1fDPFZMzlkmkVFaSz6LrTqIHUk9jteAJ8eF8pNIEicxyqF1I2kxszBWILbkhSbB/DtgtxFmhycnLOkRwNyzW4CRnSfwoYrvIP8PlVDldUi5SaMXvoWYopP4sNule+AYeMeOBC4UZfLkfDiY6ls2Yw+nahtdfl747Hjs0EuUhzmWysZzEjq3LXVQXQsZXcgG5CN72O1b4r7ihKPLrbX9nOB1+7FI0IPz+51vv8ALDTmHy+YlyYyk75gRrm5FYu7uJkSKRRb7mjp26UcB0/7byLHDLFlsoAcqMzJ6CpC89o6WmH9XrZsk/LE5/NbQc0SsXKSFZYLJDsXCaQ41Uf4y/TX3T9cKfEs5HHFEmofa8N0IBbF/wBLJUAe+x/s6465Pw/zZIiUbWubhWT0sNIXKQv6x2opW/QsRWAZ+E+MsxnJo4uRl5By1mku/Spk0FlDOR0II6m8QMp48lnTJ/DZbLc+Z3jcMhADKqMukhxVq3ckgj64XPA2dhTPZcyTFLy0aw+phqkaUUlC9Q3OzWLA9sS+C8OEeY4RMhUHML77kpq1HcbAgp3/AFfzCwfCPGM1mhL8TDCkY1RemzqkVtDghnNp16gX7kHG/EcxDk8zCI4IY4mineV0iAcLEit6dIGx3sUboY5eBVHLzFVXxc24335pJF/Un88B/HOcQ5mjJ/EZXMGUAfdE0YSO+29n9mAGp41ilyq5vMZTLPN8QIZjyQx06NfpLMWJCdPURtQGHLwdx1swMyHREEGYaGPlggGNANJIJNHc9KHShivuG8JDPHlJwOWcxlzywaovlZb6GwSFDfIqfbB7ytnjhXMZe0D/ABToirdM0USB67ACvlsffAMGc4u8Wfhg5KLBKkrmQH1Fo0DEBQdq23a9Vmq020Pwj4unzTrzYAkU0JnhkQPQXmFOXISNIkoatjR9t8b8fa+J5Be7R5sfhojB/t/ZhI8tW5ecyiRu5aTKSfGqWLaXSR9AYG+WwOwBrr09W4WDPwyJ3V3ijd0+6zIpK73sSLG++31xNy3DIyxk0KJSKLhBqKg/dLVZG3Qnt8sKvFeCvNnC8OZMciKmtASwCsrBH00BrDixvuAQavA7wz4UzJDy/GCUSoqa0aQeiORRWoiyQA68ygdl7M1A9jw5lzd5eFr1E3Eh1M33idtyaWyetC7rEmLh6qoVRpA2FCgF7ADoABtWK+XwxmZppFTPc2ErIeWZZTQcSQCwVIYAxsCCxFqx221S+GcPPDXyhzecjVFR4gvMmp7LaTpPoVUDICx2UBdxtYN+V4NHGhjWNFQg+lUULv19IFb9wRvj7DwaLSRoWmAVgUSmVdlBGmiF7A7DbCTw3y/ngVFizaLRjBALCwjSFlBu6DSFwpBWxpYEXjln+EZhJLbiYVQ08rVzToimUhOjfdXlSGyQF301tYWCOGxf0afdEeyL9wdE6fdH83pj7luHRxA8uNI766EVb/Ib4V81wgyZbKA5qNmVdGp1ZkcyAaXCl9QkSlKOx2N3uduPCvC0ozS5ls4ZU5qyJGzyio2SUhSpetZ1x7EV6DtvWAbpOHxtdxobbUbUG2rSWO3XTtftjDkE29C7LpHpXZarT02FbV0xWnj/AMJwW5kzSwrNrm/itZBX0ysCN9wYLF7lKGC2T4FKZZcweJVC/wAQgQ6gsZJZdQLS1akb7AUPSVu8A7/BrpC6VIA0i1BoV0r2+WNf4PSlBUEKKUEA0CKoCthW1DCfF4bdBJG/EGcVGpCtJrQ8xCQKmLC1VlBPqFsxJojE7i3DI5ViAzkSFHlCtqW+Y7gqBUoIK2F09TqHTpgD78HhKlDFGUb7ymNCp+oIo747yg9Quo+1gH9v+OFbjLxZSKUZmeQmeB4wwV2VQsYU0uogtbWN9TAUSxBYxYsqk7nlZ14gkky04ZdbyKSCDzF5jLpY6t7A200WwDbKo0UUGk9V9Nfj2xFgip/ufI1p3oV+Q+fTAbMcFEhDDiBEfKqlk6oZj67EvQj7MMQfUOv6mIXHuFRSyoPiykRiEYJdmAqNnDuwmCkMhDW4tiFOqjWAdyxOxTY9bIO3543+GG3p6UBt+WAfGcmkjxTc+JFohS4Rh/Sa4yzBQ4C3q9Q0gmttl7ifDVgy8Rk4g/qYCORTIwIAYnYT2wb+cWNHYbEAA9iMHqB3+e3+eNliUdAB7bft/HCROvPVdObMLtLJobSWFOmpVLGTYFSv3SLsKKINz81wEuzkZ5VblhSbOq2eK2NTADU0dAKF3c9awDSkI6gAV02+fy+ePixbnbf6YXuAwfDzS87MqwbTGgaQC2jS3oGZt+jMCAVAHUWTG/7PHNJHys1GR6ZtOlzeqQuDoE6lUJs7+oG/VtpANHwCdkXbcekdumNhkxt6R6emw227YSsjx6CePKxJmpA8LoXeSORDIEjZixPMUBaVvUxdbAB1E3gqGhbJyRR5hY+TJQmayqsxDIfv23plVdQbcm8AwxZcDoALN7Ctzve39uOcmRRwwZFIcANaghgOgO29exwrv4MbnKWzhAFMsbXREcwdbUy6W0RAR3XWmP8ANwHg8NHh8LTPmzIrmJUaIS0zozBQdEhsNenSNgT3usA/HJpq1aF1WCW0i7Gw3q9gSB7X88bR8PQNqEaBiSxYIL1EAE3V2RQvuKGEvKcEnn4TmYJ5F5kpZQ7F3I0EWGGprNo9Beo0mrONc5waaHKxzpnHVy0ZiossSvJMzaWjJJMarIIwh9QC9BsADw2UUsrlVLLYViLIurANWL70d6xpDw+NGd1REdyC7BQC5HTUQLYizV+5wL4jw9eIRQSwSApG/NjYGRbdGAAO16SvMU7XZXtgfwPhGcGaWV81z0jkzCyLqkoaipQaaCa1prFBQGGm+uA5cW8JwZku0qsS6hGpiPSoYD6bO35j2x34F4Dy2XZZED6kIK6nJ+6rqPwAkk2738sAPEfiOaLiHKR6T4GSUKarmrr0E38wo618sDF8x8xFlMqXKiSSPNRzF1AK5iP+LI2rZtKlaAOofgDvxDwBlZ1CuJKBsaZGBvVK3b+tNJ+a+wxKzHg+BjC1SI0AZYykjKwV92Umyxuu5vc++Ejg3ivNyZrJq0x0ST6ZANNEHJwPp+Q1tI23ucco/FGcmyqa8wckxzpV5SA2iFssZlBXYELaqBfYdcA2t5aZJoRCUcoBQ+0N16O//lp+XzxLfwNlyoSmCLGIwqu1BF5mkbkmwJpBd9x7VhXTxFnZsxlIwTEMxyZWGlSBEqyc3TdNTlVINkqN9+5HxPx6fKzzsHQxpkZJo49BFOsiKGdrOurOw0jc7bk4Axk/A+XjkEi8zWNNHmE1pKkbdP1Rf49jjlJ5d5UlW0uSiFF+0Y+kqUI+dgnrviP5c8UknyrNJmBmjrsMAbQFFJRvSotSWG17VvgP4j4xnFykgTMaJVzMytIiUAkcDSgKCzaRYUbsx+ZusA3Z7wrFOkazXJoZ2U3pP2gZWGwG2lyPwHfHA+BIGILF/QkSxaWIZFi0lTf6zakUljvSqOgwiw+P86YTMXjP+zTOihCBzPili1t6iWNAsK0r6q09bbPLbics2Xl50zTlJFAY1dPBHJRI2NFyPwwBF/AOVMyy6GDqVK07Va6tO11QDMMRst4Cy8UiyQmSPS7yEBr1s4UG9QJA9IIAqiLwg8P8wcwq5GI5oyzsmYlmtdyoiLQ6tqK7MaFbAY0bzAzeWeMTTGVFlyzSHT6jHNAzurAdkrUCBZIOAtTPeHop0jWYGQRkMLY2WCFLNbEkEn8b2wIk8E5NQgKyKFXSuln6BAnUC7013okk17JGR8UZibMiObPTZaOTMTqhAUNpIhMCepD1EgH/AF74I8D8R5idhFz5Qytmg7jTZAXVF+rQ0kMtUT1+WAa5PDGU5yzHmNMFCam5m+kg/wA0C9lF9wAMQV8HZLUR9rTKqtvJ+qmhT93rp79TWAs/Gc2MplpBmZdckEsxJ5ZFq0aqtaa01qNf1m39vvDOPZmSeQLJIxvNhF2OyCMp26qC2ke/X2wDPJ4NyksMWX+1KQKQi6nFWwNkkbnbY9aLAbE4lZjwDlpAobmUqqKEhAOkMFJFbmmYX88QMzxCQcMlljzBkP34pSd9HMFBvQACBYIr8cReK+KZcvG0ZdpHinosBu0SKsjXQI6Oq+5FnAMT+EcsxUaTSSCVQGOziq29thtiDnfLXJS6NaOSgKodZ2DbH9zePmUz0oz/AMMTIw1PKx7CPljSp9PTUx2HQgb4XuNeLZ4s26LI5UTTx6QL0qMvl9J6fqvJqB6bnrtgG3KeCMvFIZUDhjK8p9Zou5UtY6VaIa+WJPDvC8MMvNTmF+WsXqdmGhaoUduw3+vvhW4hxzMxZDJZnmNsWEx29VxyaC239IsY6frYlZbisuYjVI55FfWqSOoBIZMqJGAsV6n2P44AkfAeXVCsWuImqYNZBCsobcEXTEWR7ewxrk/AEEaadUhaiC+rSbbl7gKAoP2UfQdj3JtRz/jqcyjQ9NJl1cR7VZykkjMvtodU6k3q+RxniHxNmVy2QkSd4y2WlzEpAB1mNYyNQPa2PTrqwDzxDwlDPLzHL2YzEQHIBQ6j0H6wLkg/T2GOg8Kw8pYablrNzwNRvmc3m9fbV+r07YS87xDPtFC3P+GXNPrjkqwjtDFyYCCG0o8hk679Nwdia8deJDlCv2vL1ZefTv1lDQiOtjv6m7Vv9MBOk8A5YymWn1nV/KNXr67A/wBt9tsb5TwPlo8oMoFYwBxJRYk6gwbcnqL7dK2wn8W8RZ+TMcvKyBCMxIihgpDsmXhkSMk1QbVKevY9axK434hzmUbONz1kERTQjIBXP1aATe/L6f1q3rpgDy+XeUVWQK+llVWBlfdUIIH3vkLPce2PuV8G5eKaKaNWRolKrTGtJWgCOhABavbU2+FLM+PM3G1GRG5YcFdKBp2TOmAKu9qzKNXpBqjtgzwjxRmJuIS5YhSmWaXnuFoFWCnLgb/eouDtR0E7YBU8d+Es1mcwZIApX4XkgFwpLmUnudgFN3+GJreAHfKywffXl5oI7MhZpJJYZYmbagWZHBO1D22x8xmAGjwPxNZkZEh0ohYESAMZDlI4tPuNLJeobH3qsF4PAmZZY4ZPUhlWSSRnVmGvKPFIAOh5b6dG3sd6vGYzAMfBuFzg5OSdRzIss8cp1BjzC0QU6ty1qrkt7sffHDjvhuTMZmRgF5TZJ4QxP8qZ1cWB6tNLZP1HXGYzAQvBuQzmVKRzwRoJ5G16W1lBHlY1TdaADNG12D1UXZF9PFHh7OSZedII4JGeeRgshXeN4igZWI9LqSGuweovffMZgI3DPAmaiVFBiGnhpg1MFZfiGzHNIKG7SrF0fkO2JPgrhWeyzKs8ECLmJHeURdIykMax0AdKhijkgWBa1V4zGYBbyXlbnPsyyRq6xxx6tYIUDL5iNzQ6jU8R73XyxieVufmUjM8lSWjSo2NBIcrLEspvc6maMleux2HTGYzATcl4H4llpY5oEyzyIX/jXOkhstl4yaUBruN+/wCd4L8E8DzxTRylIlOrNLIQRel2JhbbrsSCP+H+bjMZgNcx4MzYymTiQQ60jkimtiFUOwYMu1kDTXvuNuuIcHg/PJmpeU0UafbNDICdWuQAgMtbVpAJ+ZIJ2AzGYAyeAZp+FzxGOOPMSlmWJGGhLcEKD0GwvvufwxD4n4Uz06BnEQkcTPIqMaDFI1jjtjbBtJ1G6H5YzGYA9wzh2ZGbilkC6BkVjdrBb4jmAsPmtAm8L/EfB2bbNTyKiGORs0R6wCeZloFi72PXGwPsOvXGYzAS814PzEvBY8q2lMwNBNEEahLZ36UASdvbHE+Gs9BFJJAscuYOcmmEcj0pidXjUagdqUq2m+xG2MxmAEcS8A51LEQSTTFFCrawpZRlJ45OtEKZHjOnvQPUYh5nwbxeaDKxvDlw8KSwFjJty5EiGttyS1q/3fbpjMZgGTxh4Wzr5KDKZflTRiEQzLIdPqVFCTKdyCpUmgf5vXfBHxp4emzN8pFb9FzCLqK7TOYjGRY2+6+46YzGYABxfwzxKpo4EiKTzMxZ3UFCIcuscoNFgUZJTt6uhu6xO8X+DMzmFzojIuX4ZoyWA1mIEONh6Cdtzt9MZjMAHk8FZ5mMzxRiQapY05iGpf4Q56pqroYywLCsNPC+BPFxDPTlVEc/I0EEWxRHDkgbjcjc9cZjM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hQSERUUExQWExMWGB4YFhgYGRwfIBsYHhghHh4dICAgHCkeICAkHx8aHzMgJCcqLCwtHB8xNTEqNSYrLCsBCQoKBQUFDQUFDSkYEhgpKSkpKSkpKSkpKSkpKSkpKSkpKSkpKSkpKSkpKSkpKSkpKSkpKSkpKSkpKSkpKSkpKf/AABEIAJgA8AMBIgACEQEDEQH/xAAcAAACAgMBAQAAAAAAAAAAAAAFBgQHAAIDCAH/xABLEAACAgAEBAQDBAQLBQcFAQABAgMRAAQSIQUTMUEGByJRFGFxIzKBkSRCofAVM0NSU2KxwdHh8SVjcnOCFjREg5KiwyZkk9LTCP/EABQBAQAAAAAAAAAAAAAAAAAAAAD/xAAUEQEAAAAAAAAAAAAAAAAAAAAA/9oADAMBAAIRAxEAPwB+ijpegO379scwlfqij03rv/piQwsb7bfljIUod/lgAWa8Y5WBpFZnPKJ5miORwn/EVUhfxPviM3mVkxHzT8Ryuz8iTSf+oisSfE+SVOG5qNdl5Uh3PdmLMT8rYnEXy2RW4TCjUy06MOzLrYHv0I7e2Adcot/Uf3YmR3+94q/I5JIOOZh1yrSr8OrKIo1YrKzIS4sjST6/Vfc++O3g/gkUuZ4wWyyxg6FjjeNAUBjextdEmjQPZTv2CzwnY7fv/lj6YxeKr8G5GGSLJ5Z8oQ7GSQZvloKMZLppcDdrCWpGkgHrWLYK1+/774CPxHMpDG8j7KotiB0BNdB7dT8sa5LNrIiuhDKwBBH+Xt0r3wJ8UtI7wwpCZozqedVdB6K0op1sNnYk9dxE9fJR8qM42XfMcOlSSN4pGeIPW8Zo7EbFuj0CQbJBobBZ7gfuD2xzVQD9P39sVt4mJynE4c7H6UOYTLTiyFMckCEOf1Vpi1seprfbHyEu/iCCYliksEukNsAil1QAX3ouD1Ou/oFkhR7H9t9sZXsAdvnineCZ8omch+DMqTcUMckjKrRqryqpBGoOGrcEAgEg2MMvjTImCbhZjjaYQSFAoouyiMUNTEDV6BuSN67jAPk6VW3THASC6BF9a+V9awk+X8IefiOYCiJJplBy5XRJE6q2oSACvVYYFSQbPfbConE5YeG8UaJjGx4i8YYbHSzgGjd9P1huN66YC4Pik18vWhkrVo1DUF9yt2B86rpjtOwUFmoKASWJoAAWSSdgK7n64XuJ+Esp/B7ZZ0RMsiOQxAPLpSTLZ/XG7Fup3vrWNfF+uSNMssckiTq3NkjQNpRa6ixZZ2Q7EbBvbAMqumkuzKFAsnoAPfUTVYzLlHXUjBx2KkEfmNsK/lnxo5jK6HXS+WPw7g1foAUdN+2k7DdTV9cKUUGYyBbiGXUy5dpZkzcIA9MceYkCyR7UAFB26D6E6Qs7KcRglYrHNFI1E6UdWIAIBNAk0DQ/HEfjXFRloWm5TyqtlgpQELW59bKD7Vd74FeAs6k7ZyaJ9cUuYEiH5HLxdtqN2KPcHrib47g1cOzag0TC2/0+mA+8H48mYywzGhoIyCwMrR/cHViVcqBsep7HBDLzxyRh43V1IsFCGUi62I2r6e2K4yfCMy3B+GnLCN8xlj8QIpCLkC8xSoFH1esDtRI3BrEdJhxGPPDL5c5LiBkgM8c7ApJJGzsqb/esKb1KARXbfAWCvH8tpL/E5covVudHQs0LOqhZ2+uMHHssUMgzEBjUgM4mTSpPQFtVAnsCd8JPCuP/ABGZmXN5OXKcQOTeLdiUeIeo6em+rUb9VBa1E7Yk+Fk/+myF3/RMx0N76ZNtvrgG0ceypqszlzq6VNHv9PVv26YlZHOxzAtFIkoBolHDAGrIJUkA79MV7xCAjN+HxRXTG9j2IghFfLfbtvht8LjUDmJhy8xKzxFWAW0hlk5Yq6ZljJ9YuwL6AYA6IT7VjomX99xjpfbc/wCH4Y6omAU8yfScfYDtjlmm2Ox/zxtBIaqia77e/wBcBH41w98xBJEjqnMRkJKF6BBBoB03+pI26YieDfDkmSy4gMomVLKsIyh9TEm/tGBG/YDv1wZ1kdv7MbyTMK9F9+q/gOv73gBfC/C86cQfNtMhEiCIxck7ICCKfnfe2Fkgg77DapHDPB2ahmzc4zMTNmqJUwNSMFIBH6RZFHcHrtuMGYM0zUeWfzX/ABxPEzFd0PT3H+OAU+E+Cs7BlRl1z6AAk80ZY8wAtZAJnKA0SAdBrDeMrpChegoCzZoD3JsnYbnGySkD7h/Nf8cfDITQKn8CP8cAvZPw9mYs1NmJM2sqShVMXI06UQuUVW5pqi7Ekg3fbAniHgLNS54ZyLPDLso0ogy4YFaI9dyjWaJGqgaoCqw8Zpzp6H8x/jjXK9MAozeGtaZs5zOwyZWRlLqIljETxlK9ZlavSoU3R3uxjMz4OlbiMeZTNpGkAEawLAKWOt0Y8y7Kk0aFekgbbsi8DhEYjEfoEnMq/wBe71Hfezub6nfrvgYPCuTR65QLBlI1SOxtdJU+pzdaE/8ASMAG4R4Inh56x55bkmM0o+HjbTI1NsGYlf1SAbob46zeDjrgjOfIliczC0jLySMTbuD1UgEUAAK62BRCPwxkaoQxUB0DAAL1I2f7o9ugrEzOcMysxLSxxycxdBLMptTQ0g3sD6bC0CavesAMzXhFBm3zeWzDQu2lczGoV0kYG/WDur0QLFUK23N8ODeA0jSaOWU5mCZmkkjkjSi7MDYIGoCxsAdrvBfMcIyke/LjVgxeyy2HLMS27Xds5vsSemB+Y8M5R2JmhVi5O7ym2vt9/of5o22urGwR5vAs5hOXfiMxyukrQjQS6NNFWl31LV7aAegvrZPhvA2Wfn/GPJEyqgiZY9NICALADBtTMT0JJo9KxtnEyj65jydUihJHMq0VpWo+qt10X7rpuxWOWZ4Bkyg5kUZjAC+uY1RUoBu1bqSv9Ye+A1i8EsmZkzMecnjaS9ahIdBu6teXuR7k389zj74a4MsCTwfEtm11NqSVUJVnJZ9WlRq1lyd7Hb3x2yHh/LKebFAhfVfM5molhY3Yk2Rv16UOlCo+Y8KQTRsr5awwo1K1n1Mw79dTubN1qOAneFvDCZITrEQI5ZeYqaaEdoqlRvuLUn5aq7Xjt4h4Ec3CYefJl1Y+oxBbZaI0nUrbHrtR2G+JeXV0AAjAUbABgAAOgAqum34Y7JK2/p/aMAr5Dy/MEUaRZ3Mgw6uU32VqGKkofs6dCVvS19fpWuY8v10O7Zmb4h5lnadQgYMqlVCjToVQGbar9R3w181u6f8AuGMnY6T6e3uMAA4V4ZVZjPLI+Yn06VkcKOWgv0qqKqi9TEnqb9tsQuH+XSQ+iLMZiPLFiTlQycum3ZLKGTS29+r5Xg3HO97R3v01DtiSual/oen+8H+GABce8DHM5hJ/i8zCYgdCxFAFJUAkXGTZrvYx34R4SEUwnfMZjMyBCic5lIQE7lVVFAY9NVXVjpguc3L/AEPX+uuOSyz7/ZJ8vtT7/wDL2/bgCG/bG2B6cRJFgIVPRg9j8wtdx37j3xLglYk2APaib/IqPl+eArPxPDli32s/Ic+rbNGEtsEsgMLFIANtqPucZlsplvhd8zcOsHmNmdVOooAO5Kj6e94rXzobVnILP8h/8sn+mOzsP+zQWwQMx1v/AHn0wFu8AEIWsvIsqBtyJeZ6gBQ1WaoBRXt9bwSm1ADYdNvUf7NOK38khWUnA/p/e/5JL36YYPM3jbQZEssnKkZlQMCAdJNsAex03v1wDGvHo42KyTQI49REkoBqgbokECt7wU5jkKyGNlIsGz9QRV7HrftjztkuCGfXNDE0kKEmSQEEKKLMCTuTpN7XYvbFp+WmevmRLJcKRxNFHX3AxYN2GxIU103+ZwFgapQNuX0/rYGZnxIiSFGnyqupoq0yqVPsQTY6j57jBd+n+mPOfjSAfwnnXZdQ5pANdPSpvqKIq7o/swF/cTzkiKNRgQFgoLOQCx6AWOpOwHU4hcO4u0rFY58m7bkqjlmABqzT3QNC667Ypvxzxl81xGUBjNy5mhhQgek2FKqCCPW5IvYmutKMBJWzHCsxG5RoJaMqAhTan7w2NlWI0kdRvVYD0lmczJGuqR4EUdWbUBZPuWrAkyRZtiBLlZStE8tixWiaNpJqG9/j9McPM6AycLzSoNR5dgfIMpP/ALQcVP5P57l8UaKmuSBlqxtp0vZo1ezj8fmcBbU2WysGgO+WhZTrRWfRuNgwBl3G1e3Ue+JkvDsvKOc+gqEYiTWwUIaLEEPpHQHV8hvsKqnzmzajNLbD05cBwSP57sBXXe+x79uuOvjTizo8PD7IXLQRaqNcx+WALAIoCux6lt+lBYvEJuH5hlPOy0khdStTAsXX7pULJdiug640PwyUsrwxjSUVXdVGgaRpVWYALSrtXQUepuluOeHZI44ZpFEcU96T2bcEAjruoJtq2Hy3OcO4dmuJ5eJ4tEj5e4n5jUW1KjDcr7Hf6fPAWjJmsgmljNlVZQNJ5yKVUatNesUBrcCuzkdNsffjci4Y8/LMpcFjzkILbld9Xyb03R9Wx3xRWa4c0pWMaCxk5K2CNLGk32paYjevx6YOL4PzORyxXMBFMkqhAhDA6Uku6quo3+eAuEcfysaEJmcolkkXKm5+uvfGmX8Rx6SRmsoVBAJEi0DRPXmVZCnv2PscU7wfwjNnAwy8aOUC6w5UVd1uTudienUfPELjHhfM5HLBc5GiK+Yj0BWVukU5fcbgboPzrAXs/ieLqM3kwvzlHz/r4n5SWR1DB4mDCwV1FSD0IOqiK7482jhLy5aXNpGDl4WCO1g6G9J3Xa19QO3T8MPXlHx4x5hst0imRpEWj6ZV+9XqOxSyTVFgK6mws/O8X5WnmzZaLVenW2m661qYXV9sRX8UwsNs5kiK3+1X/wDfFf8AnihLZIHpcvU1tcQ6/jhBfw2zQy5hIQcvE2iVww9J2YErdldLruO57bjAehcrmH069cOgrq1C9Omru9VVW93Vb45nxPCP/F5S/wDmL/8A1xTvl14nPK4hlARy1ys80Z1Ns2ghlAPaiG69Qx31YUfDPC5c5M0MSCSQqW9TKNgOuotQ9+n0OA9OZDiYmB5U8EtVej1Vd9akNXR/I4+Px6BGZHzECsuxBdFKn2IL2D0O/vjz9wbPvwvN91eFiJIxQ1ivUhIbvdqSN6B27EvN3huniDOCqCaNXoXZIBQs34qP3G4W1nvCeS9U0iRKAVdnk2UFBSlrbTsNrPXa7xJ8Ow5Iqi5ZsvIuX2jERRuUHBB3UkjUAevWvlhO8a+IOZ4f1tTPmESOhsNZemK9b3UtXtgT/wD584eYo83JezSRpXsURmO//mAdO2ARvOUfpcP/ACP/AJXxKyyg+HN9x8QL/wDy45+b6Bs5CCQLhA39zI9fhjqkF+GwNt8wBfb+N9/ywDV5MRBctOB05wNbbfZL8+uJHnNkdeTi6lVmBYiroxuB3rqQMa+TuTEWWlFhvthdf8pOv9v44PePOCHNZGSNdyNMlAG2CHUVFdyAQD71gE/y3VU4fxCEHUQJGs91eAhb9t0YH2wS8q8npzbndQcvWknuJE/H3O/v9cLvlanKkly8hCjOQsi7E22+knodkaQV3sfXFkeEvBjZOZ5DMHV00KoTTVsG9/lVV3OAdNAr+3Hnvx4qnP5w9SJiaJG1xoAR+IH7ffF/htv7MUP48ypfNZ00pqYlSa2PLFdexo32+mA7zJ8PxYh63z5tS46PMSCBvv6lPUViT5zQhs/lwaAbL6TdbXJIN/zofPH3ze8N6c27gWMx6lNn7+ysvTp93YH9cYOS+FTxtcvnFzSxNHGI5UMIf7UMWJIEi1ZOoCulHvQB240wbhc5/nZSQ+53gJ2xRnl2nL4tlihBBfQa2FGJgdvy/PHo1MqOTyzTKF0mxVgCj+ePOvhSA5fiGXMjE8rMCIgXpJEjQ30q7IajWxGA7+bWSM/EJzGdwI4yD/OCKCB8rKj5k/LE/wAwUY8Zm9uVETt/UH/SeoNfLGO7TcUbZQ754BVIB9KSgE9epCdP+E4I+YqVn8wTVcqM/e60gFH997wHfzMUvwzhq7blPpfwzX1wR8j4SMvOLG846X05SEDfvWIHjdweFcPY7UY7O3TkMDv2rfBjyiFQz0pH24NH/lp32BwFc5GP9P3A0rnLs9Q3xVdTse+LK81lJhytHT+kE9+nJc9t7sD/ADxX+XgPxrMCB+nONz1/SDf935j64sPzToQZX3+IPf8A3T/54DTyihVBmCDqsoSevZtug26kfXEXzsh15WAbf94FX/ypP9cSvKxSPiiCDqdDsDX3T+3p9euO3mygbKQj3nA2F/yb71gFfwHkQeB8TivbW5B1joIIz16Cq/DEXy0ywHE4W0nVocFjWxERFfOzf5YN+BrPC+Iaxa3IBfdTAoP7bG+Bfl7q+Py/VgElAJsggIffbqQNsAQ88QCcmfYy1+Ji/Ht+97CvDr/7A4oSOsw2JB2Kw99tsEfPjY5Mi/5a9Pa+Uf8AHb5jATwwleH+JgdTL139oe3Ub4AD4TyojnzFHZshmev3q5BNkWf766Y7+SLH+FAdtLRSafwHtf4fsxz8OD7eaz/4HNL9TyGv8NsSvJKLTxFDdlo5ffeh+X+uAh+OoieKZ4mq5mkDXRvljqLvYb2dsNXnvwY68vmNypV4CboKQWkUjuSQZPl6R74TfMrL/wC0s6wYUz2TewpRtVbmx+35YtnzryqycLLn7yTRlT/NslST8tLEb++ArjPTo/Bcqmssy52QaSd1UIxPfagw/wDUPfFoeUXCxFwuNlAHNLSmqPUkDfvQAF4oTK8P9JDOCI7egf1mA6dR0Vfl6R9cekPLzh/K4ZlE1BvsVaxt98F+n0YDf2wFHebt/GRFaFQDrt/KP7/K/wAsTMtbeHKG5OZWh135vtX0xH82B+lwLpv7Ht1H2kl/6Ym8LUHw+SQSBOPSO5EoHftfX8cA1+U0l5eezdTV9PsUw/Kw07WD/mD++2K/8qJ1bLzlV0/bbj/ykA77bD/TDH4q40+VyzSxqrMCBTlqoncnSL2wFb8WyZyObZEpgjrJGWLEkWCinYBjZ0n1WSPri5uFcQGYgilorrVXIPY9x26EEXW9XiseNqeIZCLNuqhopGD6OnKujs13vpNnpvXXDH5eZxtMsZNoArJbWRasCoHYAKpod3OAfUAr5/4YoPx1nNWez0RNAM5A3/mKd/l3/c4vlG/bii/HcZjz+bJvTISRZH9Gq7G6Bv3Bv2wFk+bvAufw9pkH22WBkQjextrWr6EC77afrhM8j/EhWdsuBcUyl9q9MiLv7EApQ77qK74aE8fTHPrlNERj5gWxr1aeXqu702TXY/hthFlyD8PzcmlSBDJzIgCK6l1G1NWkqpG3ffvgL/fofpjzj4ijaHiGbSIhnWYvGTdoWPMNUNt2J69q749GRyAix+BxTPizIkcQn6ks4O3sYxR3HsffAffCmWjfjPqpjzZpYiB0IL9wdJu7ur7e9dvMKb9OzCg3aRAggdNH0+p62K2xt4DyLniMbdQiyli3UggqDfUgsRv3JPtj55g38dmKbS3LQDuQeX+Q2J69cBx8QhZOEcP3VV5ij1AVXLkFXvV1V4N+TeYuCUVuJ6O1D+LQDf3qtutd8C58gZeB5JSaIYWaHu4v8t8FfKOIJFOFJb7YGz1rlrV13qt8AiRw3xAKrD/vxJ9I3vNb717f6+9j+bTactlrH8vXXpcMln8sJfC4CM7IWKsBn2K0RY1TnY9+huu39j75lx6ossKBqfcVYrkvex+XywFUpwPMZpHXLxc8oRq0hbFjY79Lrt7H3xYnnCSMrlyGI/Sdx1sCKTt36Yk+VuXVXzVKgvl7qAL/AIyv2Vjp5stUOW9jmfUNINjkyXt+/bAKfl/bcJ4lbHUA+9f/AG9g7HrQHyxF8seLa+IRRlrISQDatQCHffr/AJD2wT8FTf7O4qPSVWNtNKQNPwzdQ34/6YHeWMWviMcjHfRJQqjupO2w+hrfpfTYDHnjmKOUvcET2OoO0fX9vWsL/h8n+AeKdb5g7VuVh7f34ZvOxCfhaUt/G2R1H8X+H+mFnw+hHh/ilA/xoob2fRD02uv3364Be8IKXlkNkgZPMjqOhgfpfU/d6f2XgZ4eykxlUZcStLV1E2ltIUs3TftRHUjbBXwav6RIQrEfC5mywI25D+k+24/D8djPlPqPE/UmmoXN339Pz+fz6ntgF/gOcgGajOdjZYxIOZrBrob1jTdBqtevYnri+PFHD+fkczEFLl4nCqNiXC2gv/jAxS3jpb4lnCUJHNrcnf0KOldBi/8ALt6R+HvgPLuVTncuFbRpHRL7es6Qa6em+x71tvj1HloVjiVEAVUACjsFAoD6AbY85+EIZJMzlVQKoaWLozDZX5hHXpQO3uO2PRg3GA87+bAJzsNf0G212ea9fngtweDXwCQN6QZSelUDN7Dp9P2jrj75tcGdlTNpZMY0SD+oSWDfLSxO/wA72rCZk+PytDyC32AbUyGRtBA3rub9JNk/hgLJ8uMxFlophLMiAuCpkdVv0iyNRF9jse4vfBrxtIuYyDcl45QXUWr2v3rO6XWK/wA6/KghknEa/ENKVBJI5YWIL13o1qHTYjsawb8OZFs1w3NRwBFKT641A2bSiNp2OxboD2sYA34W4cBwqSKS2rm6rb29Q3qx0B6fhgV4OvK8QJl0xpy2SQkgKpKq1sTQAtRvYvbYYVcn4pmBeNS6IxOtCKttVNqGxBAFEX74aclDqyuczDxHlCFUjLLtINekkHYEgbE6asg2aOAs7hfGYZtopopSBuEkRiBtZ9JO1kb/ADGKr8x+Duc3mHA9LqN6Fj0gWDvZsH279LOCXls4+OY6UV2g9VdbBU1d7gbe3X5Y+ePMwyZ19lK0hskmvSvUXVWO49h3wETg/C3HGI5NQKs8bbG//DLYO1+3fa/rjfzQ4aozqya1j1wAlmP6ylgAATsCoAvbbVv1xE8SrLl2y0ugtE0UUkbLYBqFfTqL0rr1G24/6sCIOI5niE8ihDPK9FfUPSF9PyUJ737dfcL18Fk/A5cN1WFF63elQoPtuADhA8x8mfjwVX78SMT7tzChAPyVUxZHC8osMKRC9MaBAT1pQBv89t/neEHzbz/LfLNp2KzEn2CtEbJ7Aauvb8cB88rsuWzMj7BVhAI2stI+q+m1cuqs/swF8yVUcRmbckpF0I29O1/iO59sNnlXOsiTuoA+0Cn0kGhGrAUQK+8TR98DfNbgrrKM1HGZFKrHLSkldLEhzRsrTUfbSnYkgIuahvgeVU0DYv66nvt1PzGCHlXCVimA9Nyg2O+w9xVHYbYSZ+NyyLFHocxx7og+6C2odNN3u2xJJvFieXvCpYMu3NXls8hcR/zVoAA7mzQ/u6jAV3NlnXiEh7DNF6s3XPBJqum4N3+faxvMyDXl4AN/0j+2Jx/feETP5opnZehJnYWx3rmdOmx6EDV+XewfMaEnKoQaqZTtYO4I/f8AHADfKZCr5laoaYjW/UtNfX3q9tt8b+cuowZUL1+K2+nIkvp+OEZ/E2YyatoJQtSuy3dAtWxu61Mfx9ukOTxZmMxlrzMryaMxHWoDbVDmO2wPQHr2HzwB/wAvMtXD+KdPVBQvb+RlG+22/wDdjl5byIvEY1AG6SlWBPqASr33pt26frDfCJDx+SNTDDO4WbaYDSNY7knqKDHoRYvFheU3hic5kZuQaIo1dY9t3JtTXcoBvfvQF7kAR88FasmVF+qTVsSCtJYO/T+4HADg0ZPA+KAqb5g2A6jTD0Hf8cH/ADszgjTKs/3Q7Df/AIBv+94q/L+M5FEkMbEQu1yLsFZtIFnvtpXe/wBXe7wG3guRmzEiaa/Q8zXS/wDurAdOvt9KwzeTEGniLWLIhcE2fdfyPXaj0PyuZ5f+GZPhc1mpYeVry0scKHVqIMX3xZAAIBHTfUTsANUTyhzL/wAIgMgVTC5DX94bCwOo3q/wwAjzJJGcz+r7vMAWl2HoU7kjft37fPHoLKN6AfkPr2x538ws4BxLPRkAkyWASdzoUbjYHbf8cehcnmFdFZDaOFZT7qQCCPwIwHmXgk/6Vk1vb4iHoDvUq/mOuPTxOPKHhKS85lAf1cxCBv8A70Y9XYCr/FPilspIno1w6Q0rUdgZAgo2BY61Rv8Aq9ccMlxKJZSwyMJy6NIqSLAupXi3JJr0LqDAGhvRsnETzP4oip8Oofnry5kBopIDKF06bt2u9q7Nj7kECzNEJW5xzs6SQ6z/ABDo7/cB6WUOuvlY3wBqDxLDmny5lih5TxM7tKEblGz6S7EKt6UNEAnUvyw0yiLKwySRxgBVZysaBdRVb7dzQFnp+GK15sfwWVdDFr+HlDhQth00tZVQd6om+grth7yeZrh0TlGlUZVGZFAJYcoWADtuOx+mAWJ+LZhoTPJksqZF5chlaPUrQupooS1l1Oi11nZh0qgwz8fJGTSaKHlZkFXVl1Wh0csKOYR1aiCG7dOuFrISgwZ2CFxJkY8vzIiKIjtdbRltRLMLuu1HpYuF4jLtHDpKmPLcOjk1H+TZqUONiCaCUu3vgGlONyQ5vMIMplkMMTuWRQH5QFpZD9CdFgfkKwU4BC2bQzZ3J5YalR4m0IxZGW99TORtp2NfswtZjOmXN5qQGubwvm6SBdFV0kk7Ggar64P+BeKxyZWOKCYStFGglGosUYqBpJPQWGAF7VgPkfiuYZwZYwxfCHMHKqQKIIgEgFaivTatKiulVv8AYPE03w2ZfLJl7y8xXTuq8pRqZtn2NWbHWjthS4pnTFxHnMxMaZyUv7Blykbbdg7KH39hXbfhwGGTKwTxOyjm8LMgAN6gqPR3qiAz2o69ScAz5rzFzMUY5kUIZsq2ZRV1GxzAqb69tSm663tjnxDxxmEhy5zWXy323MdNi4EaQq6mtZpjfcjYfO8KXiKa48qxoj+CnHb7q6CvY/I3jvxyBVyvDFYswOXmdS7FqJyqMRZ3CjsLAA2o9gd8j4kzKZeBxl4FkzUiCFV2Uq0evU3r2OkV1222ODfDeNPNk1ndDFKYyzI6sulgDexGoDa9+xG5wg8O4vknyKQpmXKnRrl5kl5eUw0vqsMikqyhVOnYjocNHCOKzTZFXl++0bWaA1CjRFCqIP8AYe+AG5Tx1MsReeCJGeEzRFAd6Pq1eomzvW/be7x14X47lOkypGgEsQlrV6Yp0Jjey5r1AgjevlhBzvGublI2icyCDJOJmAHpdpKUNfRjZPzB74mcLlrIZxZGuQLl5LO3oaJOX+AGoD/A4C1fDPFZMzlkmkVFaSz6LrTqIHUk9jteAJ8eF8pNIEicxyqF1I2kxszBWILbkhSbB/DtgtxFmhycnLOkRwNyzW4CRnSfwoYrvIP8PlVDldUi5SaMXvoWYopP4sNule+AYeMeOBC4UZfLkfDiY6ls2Yw+nahtdfl747Hjs0EuUhzmWysZzEjq3LXVQXQsZXcgG5CN72O1b4r7ihKPLrbX9nOB1+7FI0IPz+51vv8ALDTmHy+YlyYyk75gRrm5FYu7uJkSKRRb7mjp26UcB0/7byLHDLFlsoAcqMzJ6CpC89o6WmH9XrZsk/LE5/NbQc0SsXKSFZYLJDsXCaQ41Uf4y/TX3T9cKfEs5HHFEmofa8N0IBbF/wBLJUAe+x/s6465Pw/zZIiUbWubhWT0sNIXKQv6x2opW/QsRWAZ+E+MsxnJo4uRl5By1mku/Spk0FlDOR0II6m8QMp48lnTJ/DZbLc+Z3jcMhADKqMukhxVq3ckgj64XPA2dhTPZcyTFLy0aw+phqkaUUlC9Q3OzWLA9sS+C8OEeY4RMhUHML77kpq1HcbAgp3/AFfzCwfCPGM1mhL8TDCkY1RemzqkVtDghnNp16gX7kHG/EcxDk8zCI4IY4mineV0iAcLEit6dIGx3sUboY5eBVHLzFVXxc24335pJF/Un88B/HOcQ5mjJ/EZXMGUAfdE0YSO+29n9mAGp41ilyq5vMZTLPN8QIZjyQx06NfpLMWJCdPURtQGHLwdx1swMyHREEGYaGPlggGNANJIJNHc9KHShivuG8JDPHlJwOWcxlzywaovlZb6GwSFDfIqfbB7ytnjhXMZe0D/ABToirdM0USB67ACvlsffAMGc4u8Wfhg5KLBKkrmQH1Fo0DEBQdq23a9Vmq020Pwj4unzTrzYAkU0JnhkQPQXmFOXISNIkoatjR9t8b8fa+J5Be7R5sfhojB/t/ZhI8tW5ecyiRu5aTKSfGqWLaXSR9AYG+WwOwBrr09W4WDPwyJ3V3ijd0+6zIpK73sSLG++31xNy3DIyxk0KJSKLhBqKg/dLVZG3Qnt8sKvFeCvNnC8OZMciKmtASwCsrBH00BrDixvuAQavA7wz4UzJDy/GCUSoqa0aQeiORRWoiyQA68ygdl7M1A9jw5lzd5eFr1E3Eh1M33idtyaWyetC7rEmLh6qoVRpA2FCgF7ADoABtWK+XwxmZppFTPc2ErIeWZZTQcSQCwVIYAxsCCxFqx221S+GcPPDXyhzecjVFR4gvMmp7LaTpPoVUDICx2UBdxtYN+V4NHGhjWNFQg+lUULv19IFb9wRvj7DwaLSRoWmAVgUSmVdlBGmiF7A7DbCTw3y/ngVFizaLRjBALCwjSFlBu6DSFwpBWxpYEXjln+EZhJLbiYVQ08rVzToimUhOjfdXlSGyQF301tYWCOGxf0afdEeyL9wdE6fdH83pj7luHRxA8uNI766EVb/Ib4V81wgyZbKA5qNmVdGp1ZkcyAaXCl9QkSlKOx2N3uduPCvC0ozS5ls4ZU5qyJGzyio2SUhSpetZ1x7EV6DtvWAbpOHxtdxobbUbUG2rSWO3XTtftjDkE29C7LpHpXZarT02FbV0xWnj/AMJwW5kzSwrNrm/itZBX0ysCN9wYLF7lKGC2T4FKZZcweJVC/wAQgQ6gsZJZdQLS1akb7AUPSVu8A7/BrpC6VIA0i1BoV0r2+WNf4PSlBUEKKUEA0CKoCthW1DCfF4bdBJG/EGcVGpCtJrQ8xCQKmLC1VlBPqFsxJojE7i3DI5ViAzkSFHlCtqW+Y7gqBUoIK2F09TqHTpgD78HhKlDFGUb7ymNCp+oIo747yg9Quo+1gH9v+OFbjLxZSKUZmeQmeB4wwV2VQsYU0uogtbWN9TAUSxBYxYsqk7nlZ14gkky04ZdbyKSCDzF5jLpY6t7A200WwDbKo0UUGk9V9Nfj2xFgip/ufI1p3oV+Q+fTAbMcFEhDDiBEfKqlk6oZj67EvQj7MMQfUOv6mIXHuFRSyoPiykRiEYJdmAqNnDuwmCkMhDW4tiFOqjWAdyxOxTY9bIO3543+GG3p6UBt+WAfGcmkjxTc+JFohS4Rh/Sa4yzBQ4C3q9Q0gmttl7ifDVgy8Rk4g/qYCORTIwIAYnYT2wb+cWNHYbEAA9iMHqB3+e3+eNliUdAB7bft/HCROvPVdObMLtLJobSWFOmpVLGTYFSv3SLsKKINz81wEuzkZ5VblhSbOq2eK2NTADU0dAKF3c9awDSkI6gAV02+fy+ePixbnbf6YXuAwfDzS87MqwbTGgaQC2jS3oGZt+jMCAVAHUWTG/7PHNJHys1GR6ZtOlzeqQuDoE6lUJs7+oG/VtpANHwCdkXbcekdumNhkxt6R6emw227YSsjx6CePKxJmpA8LoXeSORDIEjZixPMUBaVvUxdbAB1E3gqGhbJyRR5hY+TJQmayqsxDIfv23plVdQbcm8AwxZcDoALN7Ctzve39uOcmRRwwZFIcANaghgOgO29exwrv4MbnKWzhAFMsbXREcwdbUy6W0RAR3XWmP8ANwHg8NHh8LTPmzIrmJUaIS0zozBQdEhsNenSNgT3usA/HJpq1aF1WCW0i7Gw3q9gSB7X88bR8PQNqEaBiSxYIL1EAE3V2RQvuKGEvKcEnn4TmYJ5F5kpZQ7F3I0EWGGprNo9Beo0mrONc5waaHKxzpnHVy0ZiossSvJMzaWjJJMarIIwh9QC9BsADw2UUsrlVLLYViLIurANWL70d6xpDw+NGd1REdyC7BQC5HTUQLYizV+5wL4jw9eIRQSwSApG/NjYGRbdGAAO16SvMU7XZXtgfwPhGcGaWV81z0jkzCyLqkoaipQaaCa1prFBQGGm+uA5cW8JwZku0qsS6hGpiPSoYD6bO35j2x34F4Dy2XZZED6kIK6nJ+6rqPwAkk2738sAPEfiOaLiHKR6T4GSUKarmrr0E38wo618sDF8x8xFlMqXKiSSPNRzF1AK5iP+LI2rZtKlaAOofgDvxDwBlZ1CuJKBsaZGBvVK3b+tNJ+a+wxKzHg+BjC1SI0AZYykjKwV92Umyxuu5vc++Ejg3ivNyZrJq0x0ST6ZANNEHJwPp+Q1tI23ucco/FGcmyqa8wckxzpV5SA2iFssZlBXYELaqBfYdcA2t5aZJoRCUcoBQ+0N16O//lp+XzxLfwNlyoSmCLGIwqu1BF5mkbkmwJpBd9x7VhXTxFnZsxlIwTEMxyZWGlSBEqyc3TdNTlVINkqN9+5HxPx6fKzzsHQxpkZJo49BFOsiKGdrOurOw0jc7bk4Axk/A+XjkEi8zWNNHmE1pKkbdP1Rf49jjlJ5d5UlW0uSiFF+0Y+kqUI+dgnrviP5c8UknyrNJmBmjrsMAbQFFJRvSotSWG17VvgP4j4xnFykgTMaJVzMytIiUAkcDSgKCzaRYUbsx+ZusA3Z7wrFOkazXJoZ2U3pP2gZWGwG2lyPwHfHA+BIGILF/QkSxaWIZFi0lTf6zakUljvSqOgwiw+P86YTMXjP+zTOihCBzPili1t6iWNAsK0r6q09bbPLbics2Xl50zTlJFAY1dPBHJRI2NFyPwwBF/AOVMyy6GDqVK07Va6tO11QDMMRst4Cy8UiyQmSPS7yEBr1s4UG9QJA9IIAqiLwg8P8wcwq5GI5oyzsmYlmtdyoiLQ6tqK7MaFbAY0bzAzeWeMTTGVFlyzSHT6jHNAzurAdkrUCBZIOAtTPeHop0jWYGQRkMLY2WCFLNbEkEn8b2wIk8E5NQgKyKFXSuln6BAnUC7013okk17JGR8UZibMiObPTZaOTMTqhAUNpIhMCepD1EgH/AF74I8D8R5idhFz5Qytmg7jTZAXVF+rQ0kMtUT1+WAa5PDGU5yzHmNMFCam5m+kg/wA0C9lF9wAMQV8HZLUR9rTKqtvJ+qmhT93rp79TWAs/Gc2MplpBmZdckEsxJ5ZFq0aqtaa01qNf1m39vvDOPZmSeQLJIxvNhF2OyCMp26qC2ke/X2wDPJ4NyksMWX+1KQKQi6nFWwNkkbnbY9aLAbE4lZjwDlpAobmUqqKEhAOkMFJFbmmYX88QMzxCQcMlljzBkP34pSd9HMFBvQACBYIr8cReK+KZcvG0ZdpHinosBu0SKsjXQI6Oq+5FnAMT+EcsxUaTSSCVQGOziq29thtiDnfLXJS6NaOSgKodZ2DbH9zePmUz0oz/AMMTIw1PKx7CPljSp9PTUx2HQgb4XuNeLZ4s26LI5UTTx6QL0qMvl9J6fqvJqB6bnrtgG3KeCMvFIZUDhjK8p9Zou5UtY6VaIa+WJPDvC8MMvNTmF+WsXqdmGhaoUduw3+vvhW4hxzMxZDJZnmNsWEx29VxyaC239IsY6frYlZbisuYjVI55FfWqSOoBIZMqJGAsV6n2P44AkfAeXVCsWuImqYNZBCsobcEXTEWR7ewxrk/AEEaadUhaiC+rSbbl7gKAoP2UfQdj3JtRz/jqcyjQ9NJl1cR7VZykkjMvtodU6k3q+RxniHxNmVy2QkSd4y2WlzEpAB1mNYyNQPa2PTrqwDzxDwlDPLzHL2YzEQHIBQ6j0H6wLkg/T2GOg8Kw8pYablrNzwNRvmc3m9fbV+r07YS87xDPtFC3P+GXNPrjkqwjtDFyYCCG0o8hk679Nwdia8deJDlCv2vL1ZefTv1lDQiOtjv6m7Vv9MBOk8A5YymWn1nV/KNXr67A/wBt9tsb5TwPlo8oMoFYwBxJRYk6gwbcnqL7dK2wn8W8RZ+TMcvKyBCMxIihgpDsmXhkSMk1QbVKevY9axK434hzmUbONz1kERTQjIBXP1aATe/L6f1q3rpgDy+XeUVWQK+llVWBlfdUIIH3vkLPce2PuV8G5eKaKaNWRolKrTGtJWgCOhABavbU2+FLM+PM3G1GRG5YcFdKBp2TOmAKu9qzKNXpBqjtgzwjxRmJuIS5YhSmWaXnuFoFWCnLgb/eouDtR0E7YBU8d+Es1mcwZIApX4XkgFwpLmUnudgFN3+GJreAHfKywffXl5oI7MhZpJJYZYmbagWZHBO1D22x8xmAGjwPxNZkZEh0ohYESAMZDlI4tPuNLJeobH3qsF4PAmZZY4ZPUhlWSSRnVmGvKPFIAOh5b6dG3sd6vGYzAMfBuFzg5OSdRzIss8cp1BjzC0QU6ty1qrkt7sffHDjvhuTMZmRgF5TZJ4QxP8qZ1cWB6tNLZP1HXGYzAQvBuQzmVKRzwRoJ5G16W1lBHlY1TdaADNG12D1UXZF9PFHh7OSZedII4JGeeRgshXeN4igZWI9LqSGuweovffMZgI3DPAmaiVFBiGnhpg1MFZfiGzHNIKG7SrF0fkO2JPgrhWeyzKs8ECLmJHeURdIykMax0AdKhijkgWBa1V4zGYBbyXlbnPsyyRq6xxx6tYIUDL5iNzQ6jU8R73XyxieVufmUjM8lSWjSo2NBIcrLEspvc6maMleux2HTGYzATcl4H4llpY5oEyzyIX/jXOkhstl4yaUBruN+/wCd4L8E8DzxTRylIlOrNLIQRel2JhbbrsSCP+H+bjMZgNcx4MzYymTiQQ60jkimtiFUOwYMu1kDTXvuNuuIcHg/PJmpeU0UafbNDICdWuQAgMtbVpAJ+ZIJ2AzGYAyeAZp+FzxGOOPMSlmWJGGhLcEKD0GwvvufwxD4n4Uz06BnEQkcTPIqMaDFI1jjtjbBtJ1G6H5YzGYA9wzh2ZGbilkC6BkVjdrBb4jmAsPmtAm8L/EfB2bbNTyKiGORs0R6wCeZloFi72PXGwPsOvXGYzAS814PzEvBY8q2lMwNBNEEahLZ36UASdvbHE+Gs9BFJJAscuYOcmmEcj0pidXjUagdqUq2m+xG2MxmAEcS8A51LEQSTTFFCrawpZRlJ45OtEKZHjOnvQPUYh5nwbxeaDKxvDlw8KSwFjJty5EiGttyS1q/3fbpjMZgGTxh4Wzr5KDKZflTRiEQzLIdPqVFCTKdyCpUmgf5vXfBHxp4emzN8pFb9FzCLqK7TOYjGRY2+6+46YzGYABxfwzxKpo4EiKTzMxZ3UFCIcuscoNFgUZJTt6uhu6xO8X+DMzmFzojIuX4ZoyWA1mIEONh6Cdtzt9MZjMAHk8FZ5mMzxRiQapY05iGpf4Q56pqroYywLCsNPC+BPFxDPTlVEc/I0EEWxRHDkgbjcjc9cZjMB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20" name="Picture 8" descr="http://do512blog.com/wp-content/uploads/2012/01/us-voted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85"/>
          <a:stretch/>
        </p:blipFill>
        <p:spPr bwMode="auto">
          <a:xfrm>
            <a:off x="5020674" y="381001"/>
            <a:ext cx="3810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://upload.wikimedia.org/wikipedia/commons/d/d5/5_Prohibition_Disposal(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50" y="1207920"/>
            <a:ext cx="4651375" cy="449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81600" y="3889322"/>
            <a:ext cx="37777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18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amendment makes the sale, manufacture, and transport of alcohol illegal.</a:t>
            </a:r>
          </a:p>
          <a:p>
            <a:endParaRPr lang="en-US" sz="1600" dirty="0"/>
          </a:p>
          <a:p>
            <a:r>
              <a:rPr lang="en-US" sz="1600" dirty="0" smtClean="0"/>
              <a:t>The Volstead Act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defines what “intoxicating liquors” 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sets up consequences for breaking the 18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amendment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Creates government group to enforce the 18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amendment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7383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Speakeasies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://4.bp.blogspot.com/_xEdRg-6CKJM/TBD68Br1lTI/AAAAAAAAAG4/33mn9jh5bGE/s1600/Speakeasy-Bar-photo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912" y="-51955"/>
            <a:ext cx="4740088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media.npr.org/assets/img/2011/06/09/prohibition_wide-19861484cea9552150f184c460edbdf5083ab089-s6-c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2962164"/>
            <a:ext cx="6972300" cy="39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www.mannyscocina.com/images/drinks/drinks-quenche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44958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1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i.dailymail.co.uk/i/pix/2013/01/27/article-0-173003B4000005DC-688_634x4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6" y="0"/>
            <a:ext cx="9103064" cy="68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34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flavorwire.files.wordpress.com/2013/10/charleston-1920s-d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341204" cy="644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43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Organized Crime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www.albany.edu/~wm731882/caponehead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6019800" cy="388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a66c7b.medialib.glogster.com/media/78/7802f0f3c4b9d3522b00587f75618e16e5ecebd5d2ecbc6f462756d385ca6441/capon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0782"/>
            <a:ext cx="28575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apush-wiki-marlborough-school.wikispaces.com/file/view/prohibition_ends_at_last!.jpg/75753937/293x221/prohibition_ends_at_last!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65073"/>
            <a:ext cx="2790825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90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125113" cy="924475"/>
          </a:xfrm>
        </p:spPr>
        <p:txBody>
          <a:bodyPr/>
          <a:lstStyle/>
          <a:p>
            <a:r>
              <a:rPr lang="en-US" dirty="0" smtClean="0"/>
              <a:t>Artistic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www.clivejames.com/files/images/TS_Eliot_do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8" y="152400"/>
            <a:ext cx="2850356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quotinggertrudestein.com/wp-content/uploads/2011/05/GS-Cover00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271017"/>
            <a:ext cx="2597943" cy="28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://2.bp.blogspot.com/__6X6hqq7nro/TAXaDVvNTnI/AAAAAAAAEow/So_g4f3ZplI/s1600/2.for-whom-the-bell-toll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277" y="1371600"/>
            <a:ext cx="292417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http://2.bp.blogspot.com/-pvNrATe0Eu4/T-L-iJEjT5I/AAAAAAAAAkQ/MMfqbT5pDXw/s1600/great+gatsb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7" y="1276349"/>
            <a:ext cx="325755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0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data:image/jpeg;base64,/9j/4AAQSkZJRgABAQAAAQABAAD/2wCEAAkGBhQSERUUExQVFRUWFxoYFxcYFRgXHBsXFxgYGBgdFxwXHCYeFxojHBwYHy8gIycpLCwsFx4xNTAqNSYrLCkBCQoKBQUFDQUFDSkYEhgpKSkpKSkpKSkpKSkpKSkpKSkpKSkpKSkpKSkpKSkpKSkpKSkpKSkpKSkpKSkpKSkpKf/AABEIAMoA+gMBIgACEQEDEQH/xAAcAAABBQEBAQAAAAAAAAAAAAAEAgMFBgcBAAj/xABKEAABAwEFBAYGBgcGBQUAAAABAgMRAAQFEiExBkFRYRMicYGhsQcycpHB0RQjQmKCsiQzUqLC4fAVJTRDY3M1RIOS8RZTk6PS/8QAFAEBAAAAAAAAAAAAAAAAAAAAAP/EABQRAQAAAAAAAAAAAAAAAAAAAAD/2gAMAwEAAhEDEQA/AGLO3KRyWfFP8qHvNv8ASl9jf5RUrZLJkr20+RoO9Wotah9xvyIoPOND6r/eR4pVSLtTKFH/AEleSqLtqOqz/vt/xUxdQ+pJ/wBFX8VADYWf0Mn7qfOj7ub+sUe38oNMXf8A8PJ+6KMuUy52geLaaCAsP6tf+454KSal1phaxUVdyfqXeTjv5Un4VLWk/WHmT5/yoGmlQ4ock/xUi2mU11P6xXsjwV/OvPoyPbQGWFUoT2D8opqxn638K/yn5Uq7x1E9g+XwpyxNS4PxD3oVQGPL66e7zo6zq6vYVfmJoQsypPKPOjLMjI+0r4UC+kgfiHmKItKxhPZ8aCt7yW2ytSgAIJPfMdvKq8ra520LUizNpj7JXMkkwMgYE8KCxpbhSfZPlQ9rSSlQy3+VVKyekNxLkPtpVEglHVI1GhkHwq1tXg0+kltxJlJUBInThqKB1bWLo+weQrl3CXV8OkP8M0VZm5KD90eQpFzIkqPF1Z/eFA9akwpXafOmUpzjgfhRdrbkqH3j50MhJKl8lfCgNWiVHsH5RVWv6A81JHrf/qrelBnuH5RVK2tZKrXZkASSYjmVQKDSNj7IMCnYgrhI9lEjzKqsUULd9mDbaUDRIA+fjNFUHorhFdNIKqBK6YdRIp800sUETa2qrLuzgKiQYEmrVataBI50FcsbOTnak1HXrZ/0s82Un3Ej41NXcklPalJ94FR9vR+ngcWD4EUAt6s4W2j/AK7f8VMXQ39R/wBA/wAVSG0iYs6TwdQZ76CudX6N/wBBXxoI+60/3cfZHnRVyq6yT91P5QKFur/hyvZ/iNGXEiQjm2PAqFBD3YJZtA4OL8UH5UfbVdafvHzoG40Ai1JP7R8UrFF271Qec+8A0Hmz9b+E+aa66nM9vwptE9Ik/tJV+WfhROHOgfsSeojsPgtYp+wI+sT7XmFCuWEfVj2lj96fjRlnRCkH76fFQFA/Z2+sO6iEtZK4Yie6E12zoz7hRzTUpIO/XvFBmd+3ml+0kKWQ0g4WgMwqMio9vHsoRsvNwpBAhxOFGEypwHLI5nOPflQd6OllxSZSopK0pnMp65BJzgrIAzzyjStP9GmyUIRa3ziURLSSJwjQKM740G7toIva70YvOqNpZCAVpCltaELwyrDuOc5ZVmZWpCozSQZ4EH+hX0zeV4JZbK1nIQAOJOQA7TWeX3cTVvadVhwuMrAxoTnBAUQASMQgjMxruoGLkvUu2EOEwoCCeaThnLs8alNnf1SeaifEfKq/Y7J0FgCYhRIxZR1vW36/yqxXCr6lHbw3TQSS09dXJRPjUZYj1Ve0Z8aklp66uSjUTcq5Ss8x8TQTalwruHkKgbBYjaL3bV9lhBcPbJCP3iD+Gp+0uAKMjcPKoOy7VNWNbyuiKlKKU+uhGSMWQxHiSecig0ZIpU1nT3pUw5xZwDwfK1AZahKYJ138KFHpSJJ+vZSIREMPLOKQV7hulPbmKDTyaQay170mLT/zGIfWSRZIzM9HGNYmMuHfUefSa/BAfcJ6NMH6MyOsD1ievv0+AoNfmkqrIrX6THpyedw4p6rTKThjTMq8ZFRy9vbQYT09pmMs2xnilMwmTlz74yoNdtaDQZTyrKrRtQ9iMu2tOZyLqd8ET1RvmdN0RvaTfdpjJ+0xu64oL/dCvq2zxQnyoC3/APEW+bSvIH4URdbsWdk93uJFCXquLxYP3VD900Dm1yIsv40nxqLuhuLJP+gqpfbT/CHtT51GXS1+hSf/AGV/GgCulv8AusnlH7xovZlEoaP3D4KV865djX91ds/mNL2NgtN5jILGv3k/Ogg9n8n7Sk8Z8SPjRjnqJ7E/kTQNxn9OeTMyT4EGpm47F0r7SCRBQlWYxDJsZRI/oUEjs+4h9v6MtKUlIKm1QSccnETnl1YyHA0NbLr6J0oxpWRrE5TuM76vDFyhOimxGmFlIjxpq03RJjpUiQf8lvXjmKCmXek4FDgs+KUGpNtg4QZ3pPuIpu7GgMaSoGFjrZZ+smcshpRtoUEpIAH/AIoHnEYZO6iLEQUDsHlUbfbwQ0o6cKfuJ+WW+aAfy/Ogzf0hXIG7TjQSemlUcFTCoPj31cdlvSUhNj+vBxswiAImB1SdyZA15GnbZczNsSA6CVIUrCQSCJJykbqgGti12RfTNv5wAE4AQsKgYVgmFAkxHZQWa6b0VewcQ63gZEFC0KOap0kgZxOY+NSClIsiE2VlpUH7Up35qJzknjlVX2g2zcQQ0ktsKQrJSJwkiQR6vVBE8d1I2ZtLjjiXrQ4FmDhzHWKoBJjflEUFqNhY6NX0hP1KcSlL6QjDA+0ARPLXxqvXbtlYpwIWpCAvq9Ikjq7pIkDjnU5t5Z22rstCgkAu9GDxJUtOZ7BNYg+9M0G4i3NuoccacSsDFmkgjvj41E7L5tuT+0PfH86ye7b1WwsONqgwQd4IIghQ3itJ2DvpLrTucKGZTwneOIJoLbeIlcdh8KzTalQ/tFE/tJn3j4Vplr9eeSfKsm2vf/T1EbliO6KCduZof2u8iMghQiOaN3fVcsqotZI0xq92KrXdcC/X+bZPvS0ap1ndHTk/eV50Fp2+t+JWDcEJJ7SAR8KrrCB9HC4lUkzwAKRHZ86ktr/1qjxQg/8A1poWxNzZfwr+FACrrDWkOiHEdvyrjAyFLtCDjR2/KgMvf9avtH5RTreg7KItV2lxxWe8D3JFSbNwgpGZ0HlQTVhcH0NB4LPgs0zfywLZZ1cfiFU1ZHf0M8nT4maZ2nd69nV7PxoJfa4TYieBBqFbvFDN2YlHNSFJSMQBJJIynWBJjlUltI9N3k8IPurPr6eUbJZDJ/zcgTuI3d5oF2bbV1Nn+jgICBvglWs7lRU7c3pCtQwNNtIdiBIs/WPcg5nnFUhoKwn1p136VLshwNJIChAkmSIgmDrQXG0rtBd+kKsdoLkH/KWEgHcEgDxqEfva0JPVsxRhgDqkEQIGquFQlovJw6uKOeUqUeB40O48YOZ37+Sv5UFjte2FvUIKY/C2PEZ0KdqbdBzICteq3vEcMqhW3M/WOvHn/Xurpd07uP3f50EqdpLcBkspGkANp0ncB250uzXjbnP83l1n2m9fbIqDUoR/XCvLWDprIPir5igMvO8LYmUOOrI4dMFg96TBoez7S2pspKH1jDoMciOEExGWkU5aUJLQONJIzIhUgGYziDpUO7ZyJ0y7aDW9ib66dpSiZUFdaYmYmYTkAfnU3acLrzNnUjEhSVrVCiIDRTGhBzWpPjxrFrgv5dkdC0GRopO4irG76QFN2lLzSQsJaWiFzq44VnMHcMA7BQWParYp5+0qAAAcWMCvsiQRBjQ1A+je4HHLQHExDSpJOhzgjvGKtcui2JtDKHUlKkk4klJkZaA/eTv4HKmbtsLdibdwhKWwVOiSAAFSYknJIVMHgQKBrba41WmwLaSsIwwtJUcuoZgn7Ijfur54cNXnbD0lqttnSylrowTKyVYpiCAMhAny5mqG4TQcFHXTejlnVjaVhUQUk5GQYyIIjcPdQE0pFBuWyV9KtVmQ45GMylQGUqQSJA5iD2zVS2nuApdW4sKSVEkDAIA3Qok8tAO2pr0P3UsNKfUZQVFLaeEGFq7zl3GtJeCSIIBEZyJHfQfPqn1pWXUuLDk4cYWcRHMnOMh7hQLLoC8Rkxrl8vKrdthdtnbJUwFCVHImRiOgSDnFU1UJieGL5fPvoNHvm7G37ALSgzDQ78OR7CPhURYrHFkCtykOD90n4VC3HtIUNPsZlDzaoB+ysCQRuziD3cKnLFeCVWJtGcjGe7o3KAGyWYAaVJWtsY2ctT8qlbbs6pGIpEgE9tQF42yHGpGhHhFBJWlEOr9s+QqTszvUT7I8qhfpvSlxaAYKiB3ACnmLbCUidw8qB5j/AA7g4OeYFD7RuS2yeBT515C+o8PvCmL7MsN8lDzFBJ3i7iu5zkDVHtx/Q7KeCnB4irc6f0J0cjVKtC5sbI4OL8RQNN+qPY+NN4s09nzrrO72VfGm88v63mgek6zwpC0kya4lX9d9OKMigYTHlTqke7lRNkul1RENrVzCFHyFGL2eeJyZdj/bV8qCGIG+kqRr30c7YVIJC0lJ+8CMu8UGM576BOOU/h+Jpt5evYPjXhp3fOm3BPuoB1jOnFCBFeUjON80pxJFBIbP7V2mxlXQOFAWIUCAU6ZGDlI4/CiL320tVpCkuvKKFEkoBITuyidARIHM1AjnXsFA7jppRrpFcw0CVUZdF3uWh1LTSStazAA8zwA1J3RQmGjrivR2zPJcYWUL9WQAclaiDrNBvWzdzrsDDTM9IgA41AZhZJUSn7mcZ8OdG35aFps7qkiSEyKcuq0lSBjXjVlJKcBBIGRT9k123IDjakL9UiDBigwm3XiSo4xnO/LlUQ4rEsyY5nloK3Nm4GmgCUw1gUpbmKCVffy66IkwcvjiV9tITaHA36mIlPJJzA7gY7qBy6bNjcIGcIWomMgEpP8AL31d7IwP7NbVAnEsT/0XaVspcCWrttDyh9a6gjP7LeRAHM6nupdiWBdaSdy1+LTo+NBf7UnqKrP76YH0lkcVDxIrQ3hLfcKod8f4xn20/CgsVuuxCGnoAHWJy5pBqHstmRgT7I3cuyrPe/6l7s/gFV+zDqJ9keVBBhebw5im71VNmHIjzpwph10dlD3lnZj2jzoCG87M6PunyqnK/wAGjk6fFOfwq3WMSyv2ao4d+qw/fnwoFs7uxXxrhmK4ydO+uE5d9ApJyq3ejlI+nIBA9VcSJzjI576p6TlRtit62lBTailQ0I150Gz2dtxTSS5abQlZEqALaQDJyA6ORu37qQm7SRJetauYcVH7qf6isvsm1rvSoU66tSAcwImNMhEEjXurUGbrcTYgWLQtbrnXQtCglKiUnBCVJUEpIgqESSDJoKjt7Y3VMsSlwlBclSgonDPVxHiRGtUVuynQAmR219DLvNNmYSq1OoSQlIWomAVQMUcc5qKZ9JF3EwLQgdqVpHccNBi9k2VtTnqWd5Ujc2qPeRFT1g9EVtc9dKGRGq1if+1EnyrVm9t7ErS1Mn8Y+NOq2usg/wCYZ/8AkT86ClXb6Emk5vPrXkckJCADxlRJMcIFA3t6H220qX9LUEgEnE0k5DmFCrna/SPYUAzaEK5JlR8BWYbdeklVrBbaBQ1Oc6q7eA5UFQs9nQVOgyQAcKtMwRBy0/nQyrMQAZmfCnLCvJfsmrd6NLMy7ak9NBCEFaUnQqSRrxgGY5UD2x3oretJDloBaZ1jRaxugR1RzPdWjo2PsjKMKLI0ocVjEo96pNWZDwia8XAaDJb79HKHlLLKPo5AhIOaVKgkg8JEe6s8asfQ2lCLQClKXE9IN+CRJB9nMGvo+9XQlsq/Zz7xWM+lCzJDzTiSCFpMZ8DOnf4UGnPbVWUJlDzZAGUKnIeJqu2/bAuApaB4TWWWCwOOKAbSZOla/svsgroklSUhYyViWFQoHOAkedBDWtL6mwHnnFI+w0YCeImBK43Ty4VVVXWh21pR9tRAjdIG/tirxtfebbMtJV0ru/KEN9wzUrkTA38KoKmyhaVpJDkhSY4gzPZQaMt/9FtKDkQNPwiq/Ylf3Ud0LP5V063tGXkLQ6lCHHBAWnJJO4KB9XhMxnuoe6Wiqxrs8Q6FyUnqxGRknIUGktrlpPNIPhWf3wv9Mb/3B5irbcV5pdZGEyUgJUIIhUcxn3VTL6V+ljk4PMfGgvF9ukM2jkB4pFQllcGBPsjyqYvwy1aAdAE/lFVhr1R2CgEWs9O6OQoa1Kmyr5H4070n6Qvm2PjTClzZ3QOdA9dipbV7PwqiFOSu3yqym2OIRDeRVlOuvDnSEbOOYSSkxMTG/wD8zQV9rKO01wad9WBOz6ipKSIkge+om9ruVZ3nGlaoURPEbj3iPfQMJ9X311tYBBIxAHNMxI3id08aQjMUS1ZFKEhCj2Ax76BpdoBUShGFJJwpxFUCchJGccak7Btra7OT9HWppGUo9dMgQTCwYJ5RQhsSiQlKVYwCVDIbyN57K42wpcwjJAhWY1Az1OehoEX7tG/a1431lZGm4AcEgZCoupNq7VODGlICZP2o8NaRarIpvJQidIMgxQRoVSiqnUWYq0B7d1PJuw71AdmdAJjris6O+hIG8nwpC0pGQEUArC4xbpEU/d94qZUlaDCkme7eD3TSG7OVKASCSTAAEkk5ADiavF0eiK1qKVOltoDOFHpDkRkUpy7ZNBdbq2lU4kJUkjIaHQ4QYUIlKiM437pqwM2mMRO4DxANQFuZbK1/SUJK24wONhQGYCoMKJSoK3HQRxppnamztsoC3CSlPWyVJg5DTWgPvu0ksqBOHeOeRMDnFZFtPaApxqDihsADWJJP9dlTm1t5v2xouspWGWyVFXqiMh1d5ifPjVJs7iukSQMSpEDird3UGh3LsQtSGw5hBdKYwqViwzK5wxokaCd5NSd434myh6z2MwhbhViB9SUhJQ2ZM6SVcSY41Bi1LaxDpVOPLRgccnJKMpQ0PspMCSNwjKTUdbLWG0zvOg4/yoCEWec9/OkCypTJPWUdT8BwFM2R9akcFHwHGN1Ifs6t5Ue1ZHgmKB116N2vOrRcOC2MltZONBEiTCgPUKhPWgiO4VRnmyNFKHacQ8aN2b2gVZnekKcQjCpIylJIkjmNe6g0m5LrWwjAVKWN06COHAdpNVzaK6HG3kuEAoU4mCMwCVDJXA01a7zcQsKZtbi0KzTKyqJE4VBW8SKlbFfpeaUl8jMOZhMSlASZMaESc8s6CUv1whFpy1CIP4QD/XOoBp3Idgox6zOLs75W4F+otCgTmFIED3DzqBRYnYEHdQMKd/SE82/Imoy0XnhQ4hO8mnH3YeQeSh4moe05ldAbd1/BBBKApQ0k5DhA7am//Wa1IwoSZHDP+szVNszGMpSIkmBPMxVs2csi7LaQFSpEdYhKk66GFAHUUFo2duZ0FD1owoaHWhR6xP2QQdI1zPdURt9dS33HnkNEJZSnGqIxg6kcY17M6u67ubtIQpbktIIVgAABj9onM9mXfUbtpfMsuIGSS2qVIMnNBKEqjJAJjI5nPQahkFnAnv8AlVqVaABJgAb4y9wqqs5GrC88MJxZiM8vIUAn04JfcXMykYR+0ThiOFC3baijpQoGCCCY0OeonupTT6EulSBOXUEaKOHict+k03YXVJUuRI+3Gu/McaAi6LUAlKPtFSu7tpd7IlKRvxa91C3XaAISEyokyd4GXhSr0c6yR3nyoGg5lA0pouU0pzrUS1YlKExCeJy86BgrplWdOKSkHU9ogip7Ye6g/bEJJThAUpWNvGmANCJGs7zQWT0S7LY1m1rHVQSloRquM1fhmBzPKtYSqKCuixoYZQ0jAAgGMIgZknIEmNeNE2G1KVOJOHhmDi5iN3bBoIkbIMlTigHUKcIUVBzQj9kEEZ75BoZv0eWbEVOdI8f9VeIDsAgctKs6nBQlpvBKclHDpmctThE8pgTzoOf2YgpwYU4YjDAiI4aVke2mzjdltqAyhKEdGV4deso4cp3AAdlata9oGGT9Y6kHgOsfcmTWd7bW1FqtLbjShhS2UmQQZKp0I4DXnQNbJ7J/SgpSlFCEECQJKlHUCchA38xUXf8AsW6wordKVICiAQoAlIPVhEyAfnUlYL7eZQlDbhSlJJgAQSTmVZZ7hnwFC2q0la1LWSpazmePwoArMIHGk3i4MKSMs4NLtIiY9oco1qMtNpxUA9peVuM8vlXLsBKpzy3c6S48EiTUtcrOJMxqeNB1uzgEkDXzopqQVKBIgZjlGIjkJg0/0MVxtHUX944Z9ohNBbLLZQ2wpB1FnZB/7DOXbNKs6UYE+yPKiLaYW9GvRt+7rVDMr6o7B5UFGtKvrETxV5mo+0JgqFF3hqDwWfOhbSuSaCU2E2e+mWgIUSEJBUsjWNwE6EnL31rD2yqujLaXyEHTE2lakiZAStRxcszPOqt6IWMDLzkes4E84SmfNR91aQiDx78qDObbYbZZySWw6kZhSTllvIJBHYRXrPtILRiYfs4RhEODFmEq1KUDMSNVawedW29nRaA7ZQXGyUx0kcCknD+1z038ao2xV0JeL7alFD7a8SXAnMESg5nXMaHUHlQE3t6OUKY6ayziSJLclQWOKCcwYzjfyqpOPRnrG7TTdW2Xe2UNhJAB0gZCd8DcOVZbt5d/RW1wgQlZxDhJAxR+KffQVJFr+tKkJzKYAG45TXLIFpWsiCU6jjMzTh/XDs+FNoXDi+dA1Y7WpIwgZYpJ+VJfWVry1yFIYVr209ZUb9507ONA8y2hvrK6x8zwT86aftJX6x7ANBTLzkmd27s+Z1ptRoO461H0XttNNl1Dq1uu9VbTbeLCEqVhxGMp1kwPdWVitF9HO0pLrFlS3hQAoqwiSpYBJWs6x4DKg0pJWtzTCneFpGLLUpIMAaCpIERkNPKkJiTTdrvNtpJK1pSBxIFBSNs9pnA50bTgDYSDibVJJPrAkHKOAjfVMtFvUsypalHipRJ8TXbwsyQ685Z0kWdxz6tW4qCQV4JzKQTr3bqhn7ekTnJBggCc+FBIF6vfSJqOYeK9NKcetaEaqE8BmaCSQ92Upy1mRUIb5/ZRlxUYFccvWB1inuGnzoJS2vyNaiXFbyYoC0XmpRyyFClRVqTQFLdxngkc/nUtZb/LYASEZDeSagkopcUEw7fji9XD+EAeQrrF6KSZxKOYMEmMjIynjUODSkroNOuPab6UXipISsISIBMECc89NdK6yvqjsHlVd2JVCX1a9SO4UexazhT2DyoKveGh5LPmaFcVJom3aL9o+ZoFCqDU9hQGbCh4kgBbhXwKCrDn7MYp7eNXuzWoKAIIIO8fCqNsCsLsvQLkSkqSYkFKiQRJykGffQdmt67tfLDiyWSJbVrlOhgZcPduoNLcYBAJGaTiHGc9PeR31XLo2ZcYedcTgh17EpOYhBBkAxmQVE84ou5tpOnRjCSlI1USCCfuxrT9p2oZQrDOJepSnMjmf2eGdAa5Z1YkqTBA3EZ6HTPjFVnbe4S7ZCrCS41C9MyDPSDnuP4ak/8A1WkiSnB2kGknaxK2XVtEKWhClYM0nLd1gPDuoMTcEOjsjzodR+sV/XCtOeRYryQlRWhq1Ea+qcRGigfXHPWs4vWwrYtC2nBCk5Ee7McRQRzQ17aIUrLtyHZv8Mu+h2TmeFOrVp2edA2ukCnCKXYgnpUY/UxpxezIxeE0BVnuRwpCldRJEgq1I3EJ1I56VfvR6wizB1YV0i1hOWEJgDF1RmSZJz7BTe2mz7VmbDqHDiUQMKiDI+7yAjur2yVn+kWa0JCgg9SFRooSqgvTyHLSShtZaSgwtYgqKuCZmNxmN4qgekPYn6OwX0vvOEKSClwhQ6xiQRG/lWg7DIV9DbK5xqK1KkZklaszPKPCiNq7m+lWV1rKSmUz+0M0+IFBht4X+882C4UpQSAnAtEiBEYZkA8xQAszeqi4T2CvC3O2dwpUnCRkpJA8lAil3jfqXVgoZS0BkQg4So84EeHeaBsifVJCR2J8q4GRO4RmT2a9v86feIKjEgbgogmOZAAOfIUNbF5BI5E/AfHvFAO+5iPADQf1vpks09FcVQMdFXRTpFJw0CU0sCkiuFdB016a5NLKM6CwXLawhogalJxd6jHhFEItYAHZUPZlRI+6Kd6WgW6iUqoGxs4iBnG+Mz3c6kHNFCp/0b2+ytLWXlYXfsqUMgnfhP7RPkI30E9cthtim22kJVZ2UgQcsZBMkqJ35kwBXNotiCUKcXacTmoSoajhM5HuApy/Npy6ottFSUggFSSQe8wI35DPKo+zujAoA5FW9R0THHiQaCIu24iAOkdWgHMoQT2CYyk1I2i1Js6QhGFGI6ndvKjvUQPeSKg7ftIW1wkYlTqT5VE2m91OLCzuyA4UFot96FQ0UAcxOUjjG6rTsC9jCgVkhs5J1EK7dBIPbWUO3qo7zU7sZteLM9LgJChGIKIjU5gZK4Z6UEptpsz0VobQyknpVnowNRMdTlB05HlUZtkqHmmisOOMshDixvWFKMHiUghPdU5t9fC32GXElICVYoBhQO4jfp51RErUtwQCVK95ntoGmWipUAEkmAKs7GyaQgKcUrFIyTEJEbzGdF3JcwaGI5rVqeA4D576l4js7aCJZ2QZUJlUccQz7MqRadk2NAF5awvPxEVKPrnq+VCJdJ11HVPaND3igdvWy/TSnE6U4EhIThSIAEZcO7KpjYq5zZ3ehUoLQ4rHpB6iTkeI0qEUd4Imj7FfYaeYWo5BWE+yvqn3GD3UGpJc68cppx0Uw6n1VcD4GiyJoMe9I30ZyQP16DGQ8FVnLNlIWJ7fd/OKvm3Ni6K2OiZkhfcoTFVUqCiVARuoEgcdKCiSTxot1fVPOhMNB2K4pGVeSKVgoGsNJFLUKQE0HcNNKFLNJKc6DgGelOEZ/wA68jI09a24V/W/OgeB63cKcpsIgjmmnIoCHRkeymblbMqVpGQMaTmSOcDxp9zQ1y7bVhCkRqZnuiglzai0OqYATkM5JVvPEx50ObSRA1gHxr1vdC4IkCR8PlQanetnvoAFwtQPIGeJpp0gkykd2VGLQlJVgOJOQBIjt7pmhokwchQDtN56SKcXZjEAyOFE9HnwApTbM5Cgt7d1JfuZBTHSJUoqJyOIKIiTyiq/dzKWMyhbizrAy7ATu86mGrI4lhLalwEqKwN2JXHjSW3OHbQEXZb1LkqbwAZAHMn5Cn1v50hBgTu3UOgkk0HnnCFUI9bSjEYmQMjpOdOuK63ZQF5nqA8fKTQPNXhgAXhlB1jMg7+0Uq1PoW2rCQUkTE5pPEfKh7mXIwHeMqNVswFsqdB6M5mNxA76DabOklgA64R74FLu21dIieBKT2jWmrltAcZQsZhSEkd6RUFY9okWd99lwkR9YmBOWihyzg++gRtnsY1aVpdKloMYV4QDI+zM6EZieysova7m2VlDalKH3hB4cK3MXeXm5dUsKWPVCiAkHQADIxxM58Kx/a24nmXTjRAGQUNFcFDtEUFbc0ocin1U2UUDQFewmlpRS3G4oBlIrhTSzXgigaIiuHWni1XAigQpFKDdLw1I3RYQtasXqoTiV2SB8eNAPhhWs9Wu1J3nc6hC20pKCAOqTqZ3HQiDIriLpRAla5jP6s60AzoyoJad9WC7mUqc6yQczqAd/OpG2NCDkPdQVZu1ZRzmkpfKyEASonLlRm0DQTggAfVoOQjPCKirLxoD02FRGQMjdG7nQLrZScxvPhVy2V/WLG7oV+CCR4war15pEDLj50EdiHGanblseE9I5l+yCNedRN3IBebBAIxDzq7uDI9lABaLYSrqoj7yvgKUwiTO4aniabtZ6/dRbQ6nfQNWp3QChwulWofWfhFJTQDPOa0LerkhKeAoj7VD2ofW96aBx1gISncYikuW11TZBK1Np1MSATuml3uan7EkfRIjLCMt2euVBomxSkmxMYCYwAZgg5ZHXnNU/b7o02wBeIYmiQRn15lM/dyzq77OfqT7XwFUbbgTebQOYwaHsVQIT6Rn1qzKEiSClOUZakq3Tz7qHv8AvixOJglS1EyVJUSoHtPVI7t1QVsQPpaUwMPSDLdqN1Rl7IAtDgAAAcVAHtUAj2ZJFMiRnRUa9lNigSwwVKAE5mjLbYFIjFvz0ih0mDllT7rhIEknLeZoI1aM68VU+oUkCgYiuhVPxSKBBou67UW1nLUFJz3EEHzplAo9pAxjIaDdQTl0dbElGQVBwnTEMoI5g5cwKkA0eCf3vnRF0sp+ht5DNxc5DOAInjRryBiOQ1Pn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RUUExQVFRUWFxoYFxcYFRgXHBsXFxgYGBgdFxwXHCYeFxojHBwYHy8gIycpLCwsFx4xNTAqNSYrLCkBCQoKBQUFDQUFDSkYEhgpKSkpKSkpKSkpKSkpKSkpKSkpKSkpKSkpKSkpKSkpKSkpKSkpKSkpKSkpKSkpKSkpKf/AABEIAMoA+gMBIgACEQEDEQH/xAAcAAABBQEBAQAAAAAAAAAAAAAEAgMFBgcBAAj/xABKEAABAwEFBAYGBgcGBQUAAAABAgMRAAQFEiExBkFRYRMicYGhsQcycpHB0RQjQmKCsiQzUqLC4fAVJTRDY3M1RIOS8RZTk6PS/8QAFAEBAAAAAAAAAAAAAAAAAAAAAP/EABQRAQAAAAAAAAAAAAAAAAAAAAD/2gAMAwEAAhEDEQA/AGLO3KRyWfFP8qHvNv8ASl9jf5RUrZLJkr20+RoO9Wotah9xvyIoPOND6r/eR4pVSLtTKFH/AEleSqLtqOqz/vt/xUxdQ+pJ/wBFX8VADYWf0Mn7qfOj7ub+sUe38oNMXf8A8PJ+6KMuUy52geLaaCAsP6tf+454KSal1phaxUVdyfqXeTjv5Un4VLWk/WHmT5/yoGmlQ4ock/xUi2mU11P6xXsjwV/OvPoyPbQGWFUoT2D8opqxn638K/yn5Uq7x1E9g+XwpyxNS4PxD3oVQGPL66e7zo6zq6vYVfmJoQsypPKPOjLMjI+0r4UC+kgfiHmKItKxhPZ8aCt7yW2ytSgAIJPfMdvKq8ra520LUizNpj7JXMkkwMgYE8KCxpbhSfZPlQ9rSSlQy3+VVKyekNxLkPtpVEglHVI1GhkHwq1tXg0+kltxJlJUBInThqKB1bWLo+weQrl3CXV8OkP8M0VZm5KD90eQpFzIkqPF1Z/eFA9akwpXafOmUpzjgfhRdrbkqH3j50MhJKl8lfCgNWiVHsH5RVWv6A81JHrf/qrelBnuH5RVK2tZKrXZkASSYjmVQKDSNj7IMCnYgrhI9lEjzKqsUULd9mDbaUDRIA+fjNFUHorhFdNIKqBK6YdRIp800sUETa2qrLuzgKiQYEmrVataBI50FcsbOTnak1HXrZ/0s82Un3Ej41NXcklPalJ94FR9vR+ngcWD4EUAt6s4W2j/AK7f8VMXQ39R/wBA/wAVSG0iYs6TwdQZ76CudX6N/wBBXxoI+60/3cfZHnRVyq6yT91P5QKFur/hyvZ/iNGXEiQjm2PAqFBD3YJZtA4OL8UH5UfbVdafvHzoG40Ai1JP7R8UrFF271Qec+8A0Hmz9b+E+aa66nM9vwptE9Ik/tJV+WfhROHOgfsSeojsPgtYp+wI+sT7XmFCuWEfVj2lj96fjRlnRCkH76fFQFA/Z2+sO6iEtZK4Yie6E12zoz7hRzTUpIO/XvFBmd+3ml+0kKWQ0g4WgMwqMio9vHsoRsvNwpBAhxOFGEypwHLI5nOPflQd6OllxSZSopK0pnMp65BJzgrIAzzyjStP9GmyUIRa3ziURLSSJwjQKM740G7toIva70YvOqNpZCAVpCltaELwyrDuOc5ZVmZWpCozSQZ4EH+hX0zeV4JZbK1nIQAOJOQA7TWeX3cTVvadVhwuMrAxoTnBAUQASMQgjMxruoGLkvUu2EOEwoCCeaThnLs8alNnf1SeaifEfKq/Y7J0FgCYhRIxZR1vW36/yqxXCr6lHbw3TQSS09dXJRPjUZYj1Ve0Z8aklp66uSjUTcq5Ss8x8TQTalwruHkKgbBYjaL3bV9lhBcPbJCP3iD+Gp+0uAKMjcPKoOy7VNWNbyuiKlKKU+uhGSMWQxHiSecig0ZIpU1nT3pUw5xZwDwfK1AZahKYJ138KFHpSJJ+vZSIREMPLOKQV7hulPbmKDTyaQay170mLT/zGIfWSRZIzM9HGNYmMuHfUefSa/BAfcJ6NMH6MyOsD1ievv0+AoNfmkqrIrX6THpyedw4p6rTKThjTMq8ZFRy9vbQYT09pmMs2xnilMwmTlz74yoNdtaDQZTyrKrRtQ9iMu2tOZyLqd8ET1RvmdN0RvaTfdpjJ+0xu64oL/dCvq2zxQnyoC3/APEW+bSvIH4URdbsWdk93uJFCXquLxYP3VD900Dm1yIsv40nxqLuhuLJP+gqpfbT/CHtT51GXS1+hSf/AGV/GgCulv8AusnlH7xovZlEoaP3D4KV865djX91ds/mNL2NgtN5jILGv3k/Ogg9n8n7Sk8Z8SPjRjnqJ7E/kTQNxn9OeTMyT4EGpm47F0r7SCRBQlWYxDJsZRI/oUEjs+4h9v6MtKUlIKm1QSccnETnl1YyHA0NbLr6J0oxpWRrE5TuM76vDFyhOimxGmFlIjxpq03RJjpUiQf8lvXjmKCmXek4FDgs+KUGpNtg4QZ3pPuIpu7GgMaSoGFjrZZ+smcshpRtoUEpIAH/AIoHnEYZO6iLEQUDsHlUbfbwQ0o6cKfuJ+WW+aAfy/Ogzf0hXIG7TjQSemlUcFTCoPj31cdlvSUhNj+vBxswiAImB1SdyZA15GnbZczNsSA6CVIUrCQSCJJykbqgGti12RfTNv5wAE4AQsKgYVgmFAkxHZQWa6b0VewcQ63gZEFC0KOap0kgZxOY+NSClIsiE2VlpUH7Up35qJzknjlVX2g2zcQQ0ktsKQrJSJwkiQR6vVBE8d1I2ZtLjjiXrQ4FmDhzHWKoBJjflEUFqNhY6NX0hP1KcSlL6QjDA+0ARPLXxqvXbtlYpwIWpCAvq9Ikjq7pIkDjnU5t5Z22rstCgkAu9GDxJUtOZ7BNYg+9M0G4i3NuoccacSsDFmkgjvj41E7L5tuT+0PfH86ye7b1WwsONqgwQd4IIghQ3itJ2DvpLrTucKGZTwneOIJoLbeIlcdh8KzTalQ/tFE/tJn3j4Vplr9eeSfKsm2vf/T1EbliO6KCduZof2u8iMghQiOaN3fVcsqotZI0xq92KrXdcC/X+bZPvS0ap1ndHTk/eV50Fp2+t+JWDcEJJ7SAR8KrrCB9HC4lUkzwAKRHZ86ktr/1qjxQg/8A1poWxNzZfwr+FACrrDWkOiHEdvyrjAyFLtCDjR2/KgMvf9avtH5RTreg7KItV2lxxWe8D3JFSbNwgpGZ0HlQTVhcH0NB4LPgs0zfywLZZ1cfiFU1ZHf0M8nT4maZ2nd69nV7PxoJfa4TYieBBqFbvFDN2YlHNSFJSMQBJJIynWBJjlUltI9N3k8IPurPr6eUbJZDJ/zcgTuI3d5oF2bbV1Nn+jgICBvglWs7lRU7c3pCtQwNNtIdiBIs/WPcg5nnFUhoKwn1p136VLshwNJIChAkmSIgmDrQXG0rtBd+kKsdoLkH/KWEgHcEgDxqEfva0JPVsxRhgDqkEQIGquFQlovJw6uKOeUqUeB40O48YOZ37+Sv5UFjte2FvUIKY/C2PEZ0KdqbdBzICteq3vEcMqhW3M/WOvHn/Xurpd07uP3f50EqdpLcBkspGkANp0ncB250uzXjbnP83l1n2m9fbIqDUoR/XCvLWDprIPir5igMvO8LYmUOOrI4dMFg96TBoez7S2pspKH1jDoMciOEExGWkU5aUJLQONJIzIhUgGYziDpUO7ZyJ0y7aDW9ib66dpSiZUFdaYmYmYTkAfnU3acLrzNnUjEhSVrVCiIDRTGhBzWpPjxrFrgv5dkdC0GRopO4irG76QFN2lLzSQsJaWiFzq44VnMHcMA7BQWParYp5+0qAAAcWMCvsiQRBjQ1A+je4HHLQHExDSpJOhzgjvGKtcui2JtDKHUlKkk4klJkZaA/eTv4HKmbtsLdibdwhKWwVOiSAAFSYknJIVMHgQKBrba41WmwLaSsIwwtJUcuoZgn7Ijfur54cNXnbD0lqttnSylrowTKyVYpiCAMhAny5mqG4TQcFHXTejlnVjaVhUQUk5GQYyIIjcPdQE0pFBuWyV9KtVmQ45GMylQGUqQSJA5iD2zVS2nuApdW4sKSVEkDAIA3Qok8tAO2pr0P3UsNKfUZQVFLaeEGFq7zl3GtJeCSIIBEZyJHfQfPqn1pWXUuLDk4cYWcRHMnOMh7hQLLoC8Rkxrl8vKrdthdtnbJUwFCVHImRiOgSDnFU1UJieGL5fPvoNHvm7G37ALSgzDQ78OR7CPhURYrHFkCtykOD90n4VC3HtIUNPsZlDzaoB+ysCQRuziD3cKnLFeCVWJtGcjGe7o3KAGyWYAaVJWtsY2ctT8qlbbs6pGIpEgE9tQF42yHGpGhHhFBJWlEOr9s+QqTszvUT7I8qhfpvSlxaAYKiB3ACnmLbCUidw8qB5j/AA7g4OeYFD7RuS2yeBT515C+o8PvCmL7MsN8lDzFBJ3i7iu5zkDVHtx/Q7KeCnB4irc6f0J0cjVKtC5sbI4OL8RQNN+qPY+NN4s09nzrrO72VfGm88v63mgek6zwpC0kya4lX9d9OKMigYTHlTqke7lRNkul1RENrVzCFHyFGL2eeJyZdj/bV8qCGIG+kqRr30c7YVIJC0lJ+8CMu8UGM576BOOU/h+Jpt5evYPjXhp3fOm3BPuoB1jOnFCBFeUjON80pxJFBIbP7V2mxlXQOFAWIUCAU6ZGDlI4/CiL320tVpCkuvKKFEkoBITuyidARIHM1AjnXsFA7jppRrpFcw0CVUZdF3uWh1LTSStazAA8zwA1J3RQmGjrivR2zPJcYWUL9WQAclaiDrNBvWzdzrsDDTM9IgA41AZhZJUSn7mcZ8OdG35aFps7qkiSEyKcuq0lSBjXjVlJKcBBIGRT9k123IDjakL9UiDBigwm3XiSo4xnO/LlUQ4rEsyY5nloK3Nm4GmgCUw1gUpbmKCVffy66IkwcvjiV9tITaHA36mIlPJJzA7gY7qBy6bNjcIGcIWomMgEpP8AL31d7IwP7NbVAnEsT/0XaVspcCWrttDyh9a6gjP7LeRAHM6nupdiWBdaSdy1+LTo+NBf7UnqKrP76YH0lkcVDxIrQ3hLfcKod8f4xn20/CgsVuuxCGnoAHWJy5pBqHstmRgT7I3cuyrPe/6l7s/gFV+zDqJ9keVBBhebw5im71VNmHIjzpwph10dlD3lnZj2jzoCG87M6PunyqnK/wAGjk6fFOfwq3WMSyv2ao4d+qw/fnwoFs7uxXxrhmK4ydO+uE5d9ApJyq3ejlI+nIBA9VcSJzjI576p6TlRtit62lBTailQ0I150Gz2dtxTSS5abQlZEqALaQDJyA6ORu37qQm7SRJetauYcVH7qf6isvsm1rvSoU66tSAcwImNMhEEjXurUGbrcTYgWLQtbrnXQtCglKiUnBCVJUEpIgqESSDJoKjt7Y3VMsSlwlBclSgonDPVxHiRGtUVuynQAmR219DLvNNmYSq1OoSQlIWomAVQMUcc5qKZ9JF3EwLQgdqVpHccNBi9k2VtTnqWd5Ujc2qPeRFT1g9EVtc9dKGRGq1if+1EnyrVm9t7ErS1Mn8Y+NOq2usg/wCYZ/8AkT86ClXb6Emk5vPrXkckJCADxlRJMcIFA3t6H220qX9LUEgEnE0k5DmFCrna/SPYUAzaEK5JlR8BWYbdeklVrBbaBQ1Oc6q7eA5UFQs9nQVOgyQAcKtMwRBy0/nQyrMQAZmfCnLCvJfsmrd6NLMy7ak9NBCEFaUnQqSRrxgGY5UD2x3oretJDloBaZ1jRaxugR1RzPdWjo2PsjKMKLI0ocVjEo96pNWZDwia8XAaDJb79HKHlLLKPo5AhIOaVKgkg8JEe6s8asfQ2lCLQClKXE9IN+CRJB9nMGvo+9XQlsq/Zz7xWM+lCzJDzTiSCFpMZ8DOnf4UGnPbVWUJlDzZAGUKnIeJqu2/bAuApaB4TWWWCwOOKAbSZOla/svsgroklSUhYyViWFQoHOAkedBDWtL6mwHnnFI+w0YCeImBK43Ty4VVVXWh21pR9tRAjdIG/tirxtfebbMtJV0ru/KEN9wzUrkTA38KoKmyhaVpJDkhSY4gzPZQaMt/9FtKDkQNPwiq/Ylf3Ud0LP5V063tGXkLQ6lCHHBAWnJJO4KB9XhMxnuoe6Wiqxrs8Q6FyUnqxGRknIUGktrlpPNIPhWf3wv9Mb/3B5irbcV5pdZGEyUgJUIIhUcxn3VTL6V+ljk4PMfGgvF9ukM2jkB4pFQllcGBPsjyqYvwy1aAdAE/lFVhr1R2CgEWs9O6OQoa1Kmyr5H4070n6Qvm2PjTClzZ3QOdA9dipbV7PwqiFOSu3yqym2OIRDeRVlOuvDnSEbOOYSSkxMTG/wD8zQV9rKO01wad9WBOz6ipKSIkge+om9ruVZ3nGlaoURPEbj3iPfQMJ9X311tYBBIxAHNMxI3id08aQjMUS1ZFKEhCj2Ax76BpdoBUShGFJJwpxFUCchJGccak7Btra7OT9HWppGUo9dMgQTCwYJ5RQhsSiQlKVYwCVDIbyN57K42wpcwjJAhWY1Az1OehoEX7tG/a1431lZGm4AcEgZCoupNq7VODGlICZP2o8NaRarIpvJQidIMgxQRoVSiqnUWYq0B7d1PJuw71AdmdAJjris6O+hIG8nwpC0pGQEUArC4xbpEU/d94qZUlaDCkme7eD3TSG7OVKASCSTAAEkk5ADiavF0eiK1qKVOltoDOFHpDkRkUpy7ZNBdbq2lU4kJUkjIaHQ4QYUIlKiM437pqwM2mMRO4DxANQFuZbK1/SUJK24wONhQGYCoMKJSoK3HQRxppnamztsoC3CSlPWyVJg5DTWgPvu0ksqBOHeOeRMDnFZFtPaApxqDihsADWJJP9dlTm1t5v2xouspWGWyVFXqiMh1d5ifPjVJs7iukSQMSpEDird3UGh3LsQtSGw5hBdKYwqViwzK5wxokaCd5NSd434myh6z2MwhbhViB9SUhJQ2ZM6SVcSY41Bi1LaxDpVOPLRgccnJKMpQ0PspMCSNwjKTUdbLWG0zvOg4/yoCEWec9/OkCypTJPWUdT8BwFM2R9akcFHwHGN1Ifs6t5Ue1ZHgmKB116N2vOrRcOC2MltZONBEiTCgPUKhPWgiO4VRnmyNFKHacQ8aN2b2gVZnekKcQjCpIylJIkjmNe6g0m5LrWwjAVKWN06COHAdpNVzaK6HG3kuEAoU4mCMwCVDJXA01a7zcQsKZtbi0KzTKyqJE4VBW8SKlbFfpeaUl8jMOZhMSlASZMaESc8s6CUv1whFpy1CIP4QD/XOoBp3Idgox6zOLs75W4F+otCgTmFIED3DzqBRYnYEHdQMKd/SE82/Imoy0XnhQ4hO8mnH3YeQeSh4moe05ldAbd1/BBBKApQ0k5DhA7am//Wa1IwoSZHDP+szVNszGMpSIkmBPMxVs2csi7LaQFSpEdYhKk66GFAHUUFo2duZ0FD1owoaHWhR6xP2QQdI1zPdURt9dS33HnkNEJZSnGqIxg6kcY17M6u67ubtIQpbktIIVgAABj9onM9mXfUbtpfMsuIGSS2qVIMnNBKEqjJAJjI5nPQahkFnAnv8AlVqVaABJgAb4y9wqqs5GrC88MJxZiM8vIUAn04JfcXMykYR+0ThiOFC3baijpQoGCCCY0OeonupTT6EulSBOXUEaKOHict+k03YXVJUuRI+3Gu/McaAi6LUAlKPtFSu7tpd7IlKRvxa91C3XaAISEyokyd4GXhSr0c6yR3nyoGg5lA0pouU0pzrUS1YlKExCeJy86BgrplWdOKSkHU9ogip7Ye6g/bEJJThAUpWNvGmANCJGs7zQWT0S7LY1m1rHVQSloRquM1fhmBzPKtYSqKCuixoYZQ0jAAgGMIgZknIEmNeNE2G1KVOJOHhmDi5iN3bBoIkbIMlTigHUKcIUVBzQj9kEEZ75BoZv0eWbEVOdI8f9VeIDsAgctKs6nBQlpvBKclHDpmctThE8pgTzoOf2YgpwYU4YjDAiI4aVke2mzjdltqAyhKEdGV4deso4cp3AAdlata9oGGT9Y6kHgOsfcmTWd7bW1FqtLbjShhS2UmQQZKp0I4DXnQNbJ7J/SgpSlFCEECQJKlHUCchA38xUXf8AsW6wordKVICiAQoAlIPVhEyAfnUlYL7eZQlDbhSlJJgAQSTmVZZ7hnwFC2q0la1LWSpazmePwoArMIHGk3i4MKSMs4NLtIiY9oco1qMtNpxUA9peVuM8vlXLsBKpzy3c6S48EiTUtcrOJMxqeNB1uzgEkDXzopqQVKBIgZjlGIjkJg0/0MVxtHUX944Z9ohNBbLLZQ2wpB1FnZB/7DOXbNKs6UYE+yPKiLaYW9GvRt+7rVDMr6o7B5UFGtKvrETxV5mo+0JgqFF3hqDwWfOhbSuSaCU2E2e+mWgIUSEJBUsjWNwE6EnL31rD2yqujLaXyEHTE2lakiZAStRxcszPOqt6IWMDLzkes4E84SmfNR91aQiDx78qDObbYbZZySWw6kZhSTllvIJBHYRXrPtILRiYfs4RhEODFmEq1KUDMSNVawedW29nRaA7ZQXGyUx0kcCknD+1z038ao2xV0JeL7alFD7a8SXAnMESg5nXMaHUHlQE3t6OUKY6ayziSJLclQWOKCcwYzjfyqpOPRnrG7TTdW2Xe2UNhJAB0gZCd8DcOVZbt5d/RW1wgQlZxDhJAxR+KffQVJFr+tKkJzKYAG45TXLIFpWsiCU6jjMzTh/XDs+FNoXDi+dA1Y7WpIwgZYpJ+VJfWVry1yFIYVr209ZUb9507ONA8y2hvrK6x8zwT86aftJX6x7ANBTLzkmd27s+Z1ptRoO461H0XttNNl1Dq1uu9VbTbeLCEqVhxGMp1kwPdWVitF9HO0pLrFlS3hQAoqwiSpYBJWs6x4DKg0pJWtzTCneFpGLLUpIMAaCpIERkNPKkJiTTdrvNtpJK1pSBxIFBSNs9pnA50bTgDYSDibVJJPrAkHKOAjfVMtFvUsypalHipRJ8TXbwsyQ685Z0kWdxz6tW4qCQV4JzKQTr3bqhn7ekTnJBggCc+FBIF6vfSJqOYeK9NKcetaEaqE8BmaCSQ92Upy1mRUIb5/ZRlxUYFccvWB1inuGnzoJS2vyNaiXFbyYoC0XmpRyyFClRVqTQFLdxngkc/nUtZb/LYASEZDeSagkopcUEw7fji9XD+EAeQrrF6KSZxKOYMEmMjIynjUODSkroNOuPab6UXipISsISIBMECc89NdK6yvqjsHlVd2JVCX1a9SO4UexazhT2DyoKveGh5LPmaFcVJom3aL9o+ZoFCqDU9hQGbCh4kgBbhXwKCrDn7MYp7eNXuzWoKAIIIO8fCqNsCsLsvQLkSkqSYkFKiQRJykGffQdmt67tfLDiyWSJbVrlOhgZcPduoNLcYBAJGaTiHGc9PeR31XLo2ZcYedcTgh17EpOYhBBkAxmQVE84ou5tpOnRjCSlI1USCCfuxrT9p2oZQrDOJepSnMjmf2eGdAa5Z1YkqTBA3EZ6HTPjFVnbe4S7ZCrCS41C9MyDPSDnuP4ak/8A1WkiSnB2kGknaxK2XVtEKWhClYM0nLd1gPDuoMTcEOjsjzodR+sV/XCtOeRYryQlRWhq1Ea+qcRGigfXHPWs4vWwrYtC2nBCk5Ee7McRQRzQ17aIUrLtyHZv8Mu+h2TmeFOrVp2edA2ukCnCKXYgnpUY/UxpxezIxeE0BVnuRwpCldRJEgq1I3EJ1I56VfvR6wizB1YV0i1hOWEJgDF1RmSZJz7BTe2mz7VmbDqHDiUQMKiDI+7yAjur2yVn+kWa0JCgg9SFRooSqgvTyHLSShtZaSgwtYgqKuCZmNxmN4qgekPYn6OwX0vvOEKSClwhQ6xiQRG/lWg7DIV9DbK5xqK1KkZklaszPKPCiNq7m+lWV1rKSmUz+0M0+IFBht4X+882C4UpQSAnAtEiBEYZkA8xQAszeqi4T2CvC3O2dwpUnCRkpJA8lAil3jfqXVgoZS0BkQg4So84EeHeaBsifVJCR2J8q4GRO4RmT2a9v86feIKjEgbgogmOZAAOfIUNbF5BI5E/AfHvFAO+5iPADQf1vpks09FcVQMdFXRTpFJw0CU0sCkiuFdB016a5NLKM6CwXLawhogalJxd6jHhFEItYAHZUPZlRI+6Kd6WgW6iUqoGxs4iBnG+Mz3c6kHNFCp/0b2+ytLWXlYXfsqUMgnfhP7RPkI30E9cthtim22kJVZ2UgQcsZBMkqJ35kwBXNotiCUKcXacTmoSoajhM5HuApy/Npy6ottFSUggFSSQe8wI35DPKo+zujAoA5FW9R0THHiQaCIu24iAOkdWgHMoQT2CYyk1I2i1Js6QhGFGI6ndvKjvUQPeSKg7ftIW1wkYlTqT5VE2m91OLCzuyA4UFot96FQ0UAcxOUjjG6rTsC9jCgVkhs5J1EK7dBIPbWUO3qo7zU7sZteLM9LgJChGIKIjU5gZK4Z6UEptpsz0VobQyknpVnowNRMdTlB05HlUZtkqHmmisOOMshDixvWFKMHiUghPdU5t9fC32GXElICVYoBhQO4jfp51RErUtwQCVK95ntoGmWipUAEkmAKs7GyaQgKcUrFIyTEJEbzGdF3JcwaGI5rVqeA4D576l4js7aCJZ2QZUJlUccQz7MqRadk2NAF5awvPxEVKPrnq+VCJdJ11HVPaND3igdvWy/TSnE6U4EhIThSIAEZcO7KpjYq5zZ3ehUoLQ4rHpB6iTkeI0qEUd4Imj7FfYaeYWo5BWE+yvqn3GD3UGpJc68cppx0Uw6n1VcD4GiyJoMe9I30ZyQP16DGQ8FVnLNlIWJ7fd/OKvm3Ni6K2OiZkhfcoTFVUqCiVARuoEgcdKCiSTxot1fVPOhMNB2K4pGVeSKVgoGsNJFLUKQE0HcNNKFLNJKc6DgGelOEZ/wA68jI09a24V/W/OgeB63cKcpsIgjmmnIoCHRkeymblbMqVpGQMaTmSOcDxp9zQ1y7bVhCkRqZnuiglzai0OqYATkM5JVvPEx50ObSRA1gHxr1vdC4IkCR8PlQanetnvoAFwtQPIGeJpp0gkykd2VGLQlJVgOJOQBIjt7pmhokwchQDtN56SKcXZjEAyOFE9HnwApTbM5Cgt7d1JfuZBTHSJUoqJyOIKIiTyiq/dzKWMyhbizrAy7ATu86mGrI4lhLalwEqKwN2JXHjSW3OHbQEXZb1LkqbwAZAHMn5Cn1v50hBgTu3UOgkk0HnnCFUI9bSjEYmQMjpOdOuK63ZQF5nqA8fKTQPNXhgAXhlB1jMg7+0Uq1PoW2rCQUkTE5pPEfKh7mXIwHeMqNVswFsqdB6M5mNxA76DabOklgA64R74FLu21dIieBKT2jWmrltAcZQsZhSEkd6RUFY9okWd99lwkR9YmBOWihyzg++gRtnsY1aVpdKloMYV4QDI+zM6EZieysova7m2VlDalKH3hB4cK3MXeXm5dUsKWPVCiAkHQADIxxM58Kx/a24nmXTjRAGQUNFcFDtEUFbc0ocin1U2UUDQFewmlpRS3G4oBlIrhTSzXgigaIiuHWni1XAigQpFKDdLw1I3RYQtasXqoTiV2SB8eNAPhhWs9Wu1J3nc6hC20pKCAOqTqZ3HQiDIriLpRAla5jP6s60AzoyoJad9WC7mUqc6yQczqAd/OpG2NCDkPdQVZu1ZRzmkpfKyEASonLlRm0DQTggAfVoOQjPCKirLxoD02FRGQMjdG7nQLrZScxvPhVy2V/WLG7oV+CCR4war15pEDLj50EdiHGanblseE9I5l+yCNedRN3IBebBAIxDzq7uDI9lABaLYSrqoj7yvgKUwiTO4aniabtZ6/dRbQ6nfQNWp3QChwulWofWfhFJTQDPOa0LerkhKeAoj7VD2ofW96aBx1gISncYikuW11TZBK1Np1MSATuml3uan7EkfRIjLCMt2euVBomxSkmxMYCYwAZgg5ZHXnNU/b7o02wBeIYmiQRn15lM/dyzq77OfqT7XwFUbbgTebQOYwaHsVQIT6Rn1qzKEiSClOUZakq3Tz7qHv8AvixOJglS1EyVJUSoHtPVI7t1QVsQPpaUwMPSDLdqN1Rl7IAtDgAAAcVAHtUAj2ZJFMiRnRUa9lNigSwwVKAE5mjLbYFIjFvz0ih0mDllT7rhIEknLeZoI1aM68VU+oUkCgYiuhVPxSKBBou67UW1nLUFJz3EEHzplAo9pAxjIaDdQTl0dbElGQVBwnTEMoI5g5cwKkA0eCf3vnRF0sp+ht5DNxc5DOAInjRryBiOQ1PnQ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hQSERUUExQVFRUWFxoYFxcYFRgXHBsXFxgYGBgdFxwXHCYeFxojHBwYHy8gIycpLCwsFx4xNTAqNSYrLCkBCQoKBQUFDQUFDSkYEhgpKSkpKSkpKSkpKSkpKSkpKSkpKSkpKSkpKSkpKSkpKSkpKSkpKSkpKSkpKSkpKSkpKf/AABEIAMoA+gMBIgACEQEDEQH/xAAcAAABBQEBAQAAAAAAAAAAAAAEAgMFBgcBAAj/xABKEAABAwEFBAYGBgcGBQUAAAABAgMRAAQFEiExBkFRYRMicYGhsQcycpHB0RQjQmKCsiQzUqLC4fAVJTRDY3M1RIOS8RZTk6PS/8QAFAEBAAAAAAAAAAAAAAAAAAAAAP/EABQRAQAAAAAAAAAAAAAAAAAAAAD/2gAMAwEAAhEDEQA/AGLO3KRyWfFP8qHvNv8ASl9jf5RUrZLJkr20+RoO9Wotah9xvyIoPOND6r/eR4pVSLtTKFH/AEleSqLtqOqz/vt/xUxdQ+pJ/wBFX8VADYWf0Mn7qfOj7ub+sUe38oNMXf8A8PJ+6KMuUy52geLaaCAsP6tf+454KSal1phaxUVdyfqXeTjv5Un4VLWk/WHmT5/yoGmlQ4ock/xUi2mU11P6xXsjwV/OvPoyPbQGWFUoT2D8opqxn638K/yn5Uq7x1E9g+XwpyxNS4PxD3oVQGPL66e7zo6zq6vYVfmJoQsypPKPOjLMjI+0r4UC+kgfiHmKItKxhPZ8aCt7yW2ytSgAIJPfMdvKq8ra520LUizNpj7JXMkkwMgYE8KCxpbhSfZPlQ9rSSlQy3+VVKyekNxLkPtpVEglHVI1GhkHwq1tXg0+kltxJlJUBInThqKB1bWLo+weQrl3CXV8OkP8M0VZm5KD90eQpFzIkqPF1Z/eFA9akwpXafOmUpzjgfhRdrbkqH3j50MhJKl8lfCgNWiVHsH5RVWv6A81JHrf/qrelBnuH5RVK2tZKrXZkASSYjmVQKDSNj7IMCnYgrhI9lEjzKqsUULd9mDbaUDRIA+fjNFUHorhFdNIKqBK6YdRIp800sUETa2qrLuzgKiQYEmrVataBI50FcsbOTnak1HXrZ/0s82Un3Ej41NXcklPalJ94FR9vR+ngcWD4EUAt6s4W2j/AK7f8VMXQ39R/wBA/wAVSG0iYs6TwdQZ76CudX6N/wBBXxoI+60/3cfZHnRVyq6yT91P5QKFur/hyvZ/iNGXEiQjm2PAqFBD3YJZtA4OL8UH5UfbVdafvHzoG40Ai1JP7R8UrFF271Qec+8A0Hmz9b+E+aa66nM9vwptE9Ik/tJV+WfhROHOgfsSeojsPgtYp+wI+sT7XmFCuWEfVj2lj96fjRlnRCkH76fFQFA/Z2+sO6iEtZK4Yie6E12zoz7hRzTUpIO/XvFBmd+3ml+0kKWQ0g4WgMwqMio9vHsoRsvNwpBAhxOFGEypwHLI5nOPflQd6OllxSZSopK0pnMp65BJzgrIAzzyjStP9GmyUIRa3ziURLSSJwjQKM740G7toIva70YvOqNpZCAVpCltaELwyrDuOc5ZVmZWpCozSQZ4EH+hX0zeV4JZbK1nIQAOJOQA7TWeX3cTVvadVhwuMrAxoTnBAUQASMQgjMxruoGLkvUu2EOEwoCCeaThnLs8alNnf1SeaifEfKq/Y7J0FgCYhRIxZR1vW36/yqxXCr6lHbw3TQSS09dXJRPjUZYj1Ve0Z8aklp66uSjUTcq5Ss8x8TQTalwruHkKgbBYjaL3bV9lhBcPbJCP3iD+Gp+0uAKMjcPKoOy7VNWNbyuiKlKKU+uhGSMWQxHiSecig0ZIpU1nT3pUw5xZwDwfK1AZahKYJ138KFHpSJJ+vZSIREMPLOKQV7hulPbmKDTyaQay170mLT/zGIfWSRZIzM9HGNYmMuHfUefSa/BAfcJ6NMH6MyOsD1ievv0+AoNfmkqrIrX6THpyedw4p6rTKThjTMq8ZFRy9vbQYT09pmMs2xnilMwmTlz74yoNdtaDQZTyrKrRtQ9iMu2tOZyLqd8ET1RvmdN0RvaTfdpjJ+0xu64oL/dCvq2zxQnyoC3/APEW+bSvIH4URdbsWdk93uJFCXquLxYP3VD900Dm1yIsv40nxqLuhuLJP+gqpfbT/CHtT51GXS1+hSf/AGV/GgCulv8AusnlH7xovZlEoaP3D4KV865djX91ds/mNL2NgtN5jILGv3k/Ogg9n8n7Sk8Z8SPjRjnqJ7E/kTQNxn9OeTMyT4EGpm47F0r7SCRBQlWYxDJsZRI/oUEjs+4h9v6MtKUlIKm1QSccnETnl1YyHA0NbLr6J0oxpWRrE5TuM76vDFyhOimxGmFlIjxpq03RJjpUiQf8lvXjmKCmXek4FDgs+KUGpNtg4QZ3pPuIpu7GgMaSoGFjrZZ+smcshpRtoUEpIAH/AIoHnEYZO6iLEQUDsHlUbfbwQ0o6cKfuJ+WW+aAfy/Ogzf0hXIG7TjQSemlUcFTCoPj31cdlvSUhNj+vBxswiAImB1SdyZA15GnbZczNsSA6CVIUrCQSCJJykbqgGti12RfTNv5wAE4AQsKgYVgmFAkxHZQWa6b0VewcQ63gZEFC0KOap0kgZxOY+NSClIsiE2VlpUH7Up35qJzknjlVX2g2zcQQ0ktsKQrJSJwkiQR6vVBE8d1I2ZtLjjiXrQ4FmDhzHWKoBJjflEUFqNhY6NX0hP1KcSlL6QjDA+0ARPLXxqvXbtlYpwIWpCAvq9Ikjq7pIkDjnU5t5Z22rstCgkAu9GDxJUtOZ7BNYg+9M0G4i3NuoccacSsDFmkgjvj41E7L5tuT+0PfH86ye7b1WwsONqgwQd4IIghQ3itJ2DvpLrTucKGZTwneOIJoLbeIlcdh8KzTalQ/tFE/tJn3j4Vplr9eeSfKsm2vf/T1EbliO6KCduZof2u8iMghQiOaN3fVcsqotZI0xq92KrXdcC/X+bZPvS0ap1ndHTk/eV50Fp2+t+JWDcEJJ7SAR8KrrCB9HC4lUkzwAKRHZ86ktr/1qjxQg/8A1poWxNzZfwr+FACrrDWkOiHEdvyrjAyFLtCDjR2/KgMvf9avtH5RTreg7KItV2lxxWe8D3JFSbNwgpGZ0HlQTVhcH0NB4LPgs0zfywLZZ1cfiFU1ZHf0M8nT4maZ2nd69nV7PxoJfa4TYieBBqFbvFDN2YlHNSFJSMQBJJIynWBJjlUltI9N3k8IPurPr6eUbJZDJ/zcgTuI3d5oF2bbV1Nn+jgICBvglWs7lRU7c3pCtQwNNtIdiBIs/WPcg5nnFUhoKwn1p136VLshwNJIChAkmSIgmDrQXG0rtBd+kKsdoLkH/KWEgHcEgDxqEfva0JPVsxRhgDqkEQIGquFQlovJw6uKOeUqUeB40O48YOZ37+Sv5UFjte2FvUIKY/C2PEZ0KdqbdBzICteq3vEcMqhW3M/WOvHn/Xurpd07uP3f50EqdpLcBkspGkANp0ncB250uzXjbnP83l1n2m9fbIqDUoR/XCvLWDprIPir5igMvO8LYmUOOrI4dMFg96TBoez7S2pspKH1jDoMciOEExGWkU5aUJLQONJIzIhUgGYziDpUO7ZyJ0y7aDW9ib66dpSiZUFdaYmYmYTkAfnU3acLrzNnUjEhSVrVCiIDRTGhBzWpPjxrFrgv5dkdC0GRopO4irG76QFN2lLzSQsJaWiFzq44VnMHcMA7BQWParYp5+0qAAAcWMCvsiQRBjQ1A+je4HHLQHExDSpJOhzgjvGKtcui2JtDKHUlKkk4klJkZaA/eTv4HKmbtsLdibdwhKWwVOiSAAFSYknJIVMHgQKBrba41WmwLaSsIwwtJUcuoZgn7Ijfur54cNXnbD0lqttnSylrowTKyVYpiCAMhAny5mqG4TQcFHXTejlnVjaVhUQUk5GQYyIIjcPdQE0pFBuWyV9KtVmQ45GMylQGUqQSJA5iD2zVS2nuApdW4sKSVEkDAIA3Qok8tAO2pr0P3UsNKfUZQVFLaeEGFq7zl3GtJeCSIIBEZyJHfQfPqn1pWXUuLDk4cYWcRHMnOMh7hQLLoC8Rkxrl8vKrdthdtnbJUwFCVHImRiOgSDnFU1UJieGL5fPvoNHvm7G37ALSgzDQ78OR7CPhURYrHFkCtykOD90n4VC3HtIUNPsZlDzaoB+ysCQRuziD3cKnLFeCVWJtGcjGe7o3KAGyWYAaVJWtsY2ctT8qlbbs6pGIpEgE9tQF42yHGpGhHhFBJWlEOr9s+QqTszvUT7I8qhfpvSlxaAYKiB3ACnmLbCUidw8qB5j/AA7g4OeYFD7RuS2yeBT515C+o8PvCmL7MsN8lDzFBJ3i7iu5zkDVHtx/Q7KeCnB4irc6f0J0cjVKtC5sbI4OL8RQNN+qPY+NN4s09nzrrO72VfGm88v63mgek6zwpC0kya4lX9d9OKMigYTHlTqke7lRNkul1RENrVzCFHyFGL2eeJyZdj/bV8qCGIG+kqRr30c7YVIJC0lJ+8CMu8UGM576BOOU/h+Jpt5evYPjXhp3fOm3BPuoB1jOnFCBFeUjON80pxJFBIbP7V2mxlXQOFAWIUCAU6ZGDlI4/CiL320tVpCkuvKKFEkoBITuyidARIHM1AjnXsFA7jppRrpFcw0CVUZdF3uWh1LTSStazAA8zwA1J3RQmGjrivR2zPJcYWUL9WQAclaiDrNBvWzdzrsDDTM9IgA41AZhZJUSn7mcZ8OdG35aFps7qkiSEyKcuq0lSBjXjVlJKcBBIGRT9k123IDjakL9UiDBigwm3XiSo4xnO/LlUQ4rEsyY5nloK3Nm4GmgCUw1gUpbmKCVffy66IkwcvjiV9tITaHA36mIlPJJzA7gY7qBy6bNjcIGcIWomMgEpP8AL31d7IwP7NbVAnEsT/0XaVspcCWrttDyh9a6gjP7LeRAHM6nupdiWBdaSdy1+LTo+NBf7UnqKrP76YH0lkcVDxIrQ3hLfcKod8f4xn20/CgsVuuxCGnoAHWJy5pBqHstmRgT7I3cuyrPe/6l7s/gFV+zDqJ9keVBBhebw5im71VNmHIjzpwph10dlD3lnZj2jzoCG87M6PunyqnK/wAGjk6fFOfwq3WMSyv2ao4d+qw/fnwoFs7uxXxrhmK4ydO+uE5d9ApJyq3ejlI+nIBA9VcSJzjI576p6TlRtit62lBTailQ0I150Gz2dtxTSS5abQlZEqALaQDJyA6ORu37qQm7SRJetauYcVH7qf6isvsm1rvSoU66tSAcwImNMhEEjXurUGbrcTYgWLQtbrnXQtCglKiUnBCVJUEpIgqESSDJoKjt7Y3VMsSlwlBclSgonDPVxHiRGtUVuynQAmR219DLvNNmYSq1OoSQlIWomAVQMUcc5qKZ9JF3EwLQgdqVpHccNBi9k2VtTnqWd5Ujc2qPeRFT1g9EVtc9dKGRGq1if+1EnyrVm9t7ErS1Mn8Y+NOq2usg/wCYZ/8AkT86ClXb6Emk5vPrXkckJCADxlRJMcIFA3t6H220qX9LUEgEnE0k5DmFCrna/SPYUAzaEK5JlR8BWYbdeklVrBbaBQ1Oc6q7eA5UFQs9nQVOgyQAcKtMwRBy0/nQyrMQAZmfCnLCvJfsmrd6NLMy7ak9NBCEFaUnQqSRrxgGY5UD2x3oretJDloBaZ1jRaxugR1RzPdWjo2PsjKMKLI0ocVjEo96pNWZDwia8XAaDJb79HKHlLLKPo5AhIOaVKgkg8JEe6s8asfQ2lCLQClKXE9IN+CRJB9nMGvo+9XQlsq/Zz7xWM+lCzJDzTiSCFpMZ8DOnf4UGnPbVWUJlDzZAGUKnIeJqu2/bAuApaB4TWWWCwOOKAbSZOla/svsgroklSUhYyViWFQoHOAkedBDWtL6mwHnnFI+w0YCeImBK43Ty4VVVXWh21pR9tRAjdIG/tirxtfebbMtJV0ru/KEN9wzUrkTA38KoKmyhaVpJDkhSY4gzPZQaMt/9FtKDkQNPwiq/Ylf3Ud0LP5V063tGXkLQ6lCHHBAWnJJO4KB9XhMxnuoe6Wiqxrs8Q6FyUnqxGRknIUGktrlpPNIPhWf3wv9Mb/3B5irbcV5pdZGEyUgJUIIhUcxn3VTL6V+ljk4PMfGgvF9ukM2jkB4pFQllcGBPsjyqYvwy1aAdAE/lFVhr1R2CgEWs9O6OQoa1Kmyr5H4070n6Qvm2PjTClzZ3QOdA9dipbV7PwqiFOSu3yqym2OIRDeRVlOuvDnSEbOOYSSkxMTG/wD8zQV9rKO01wad9WBOz6ipKSIkge+om9ruVZ3nGlaoURPEbj3iPfQMJ9X311tYBBIxAHNMxI3id08aQjMUS1ZFKEhCj2Ax76BpdoBUShGFJJwpxFUCchJGccak7Btra7OT9HWppGUo9dMgQTCwYJ5RQhsSiQlKVYwCVDIbyN57K42wpcwjJAhWY1Az1OehoEX7tG/a1431lZGm4AcEgZCoupNq7VODGlICZP2o8NaRarIpvJQidIMgxQRoVSiqnUWYq0B7d1PJuw71AdmdAJjris6O+hIG8nwpC0pGQEUArC4xbpEU/d94qZUlaDCkme7eD3TSG7OVKASCSTAAEkk5ADiavF0eiK1qKVOltoDOFHpDkRkUpy7ZNBdbq2lU4kJUkjIaHQ4QYUIlKiM437pqwM2mMRO4DxANQFuZbK1/SUJK24wONhQGYCoMKJSoK3HQRxppnamztsoC3CSlPWyVJg5DTWgPvu0ksqBOHeOeRMDnFZFtPaApxqDihsADWJJP9dlTm1t5v2xouspWGWyVFXqiMh1d5ifPjVJs7iukSQMSpEDird3UGh3LsQtSGw5hBdKYwqViwzK5wxokaCd5NSd434myh6z2MwhbhViB9SUhJQ2ZM6SVcSY41Bi1LaxDpVOPLRgccnJKMpQ0PspMCSNwjKTUdbLWG0zvOg4/yoCEWec9/OkCypTJPWUdT8BwFM2R9akcFHwHGN1Ifs6t5Ue1ZHgmKB116N2vOrRcOC2MltZONBEiTCgPUKhPWgiO4VRnmyNFKHacQ8aN2b2gVZnekKcQjCpIylJIkjmNe6g0m5LrWwjAVKWN06COHAdpNVzaK6HG3kuEAoU4mCMwCVDJXA01a7zcQsKZtbi0KzTKyqJE4VBW8SKlbFfpeaUl8jMOZhMSlASZMaESc8s6CUv1whFpy1CIP4QD/XOoBp3Idgox6zOLs75W4F+otCgTmFIED3DzqBRYnYEHdQMKd/SE82/Imoy0XnhQ4hO8mnH3YeQeSh4moe05ldAbd1/BBBKApQ0k5DhA7am//Wa1IwoSZHDP+szVNszGMpSIkmBPMxVs2csi7LaQFSpEdYhKk66GFAHUUFo2duZ0FD1owoaHWhR6xP2QQdI1zPdURt9dS33HnkNEJZSnGqIxg6kcY17M6u67ubtIQpbktIIVgAABj9onM9mXfUbtpfMsuIGSS2qVIMnNBKEqjJAJjI5nPQahkFnAnv8AlVqVaABJgAb4y9wqqs5GrC88MJxZiM8vIUAn04JfcXMykYR+0ThiOFC3baijpQoGCCCY0OeonupTT6EulSBOXUEaKOHict+k03YXVJUuRI+3Gu/McaAi6LUAlKPtFSu7tpd7IlKRvxa91C3XaAISEyokyd4GXhSr0c6yR3nyoGg5lA0pouU0pzrUS1YlKExCeJy86BgrplWdOKSkHU9ogip7Ye6g/bEJJThAUpWNvGmANCJGs7zQWT0S7LY1m1rHVQSloRquM1fhmBzPKtYSqKCuixoYZQ0jAAgGMIgZknIEmNeNE2G1KVOJOHhmDi5iN3bBoIkbIMlTigHUKcIUVBzQj9kEEZ75BoZv0eWbEVOdI8f9VeIDsAgctKs6nBQlpvBKclHDpmctThE8pgTzoOf2YgpwYU4YjDAiI4aVke2mzjdltqAyhKEdGV4deso4cp3AAdlata9oGGT9Y6kHgOsfcmTWd7bW1FqtLbjShhS2UmQQZKp0I4DXnQNbJ7J/SgpSlFCEECQJKlHUCchA38xUXf8AsW6wordKVICiAQoAlIPVhEyAfnUlYL7eZQlDbhSlJJgAQSTmVZZ7hnwFC2q0la1LWSpazmePwoArMIHGk3i4MKSMs4NLtIiY9oco1qMtNpxUA9peVuM8vlXLsBKpzy3c6S48EiTUtcrOJMxqeNB1uzgEkDXzopqQVKBIgZjlGIjkJg0/0MVxtHUX944Z9ohNBbLLZQ2wpB1FnZB/7DOXbNKs6UYE+yPKiLaYW9GvRt+7rVDMr6o7B5UFGtKvrETxV5mo+0JgqFF3hqDwWfOhbSuSaCU2E2e+mWgIUSEJBUsjWNwE6EnL31rD2yqujLaXyEHTE2lakiZAStRxcszPOqt6IWMDLzkes4E84SmfNR91aQiDx78qDObbYbZZySWw6kZhSTllvIJBHYRXrPtILRiYfs4RhEODFmEq1KUDMSNVawedW29nRaA7ZQXGyUx0kcCknD+1z038ao2xV0JeL7alFD7a8SXAnMESg5nXMaHUHlQE3t6OUKY6ayziSJLclQWOKCcwYzjfyqpOPRnrG7TTdW2Xe2UNhJAB0gZCd8DcOVZbt5d/RW1wgQlZxDhJAxR+KffQVJFr+tKkJzKYAG45TXLIFpWsiCU6jjMzTh/XDs+FNoXDi+dA1Y7WpIwgZYpJ+VJfWVry1yFIYVr209ZUb9507ONA8y2hvrK6x8zwT86aftJX6x7ANBTLzkmd27s+Z1ptRoO461H0XttNNl1Dq1uu9VbTbeLCEqVhxGMp1kwPdWVitF9HO0pLrFlS3hQAoqwiSpYBJWs6x4DKg0pJWtzTCneFpGLLUpIMAaCpIERkNPKkJiTTdrvNtpJK1pSBxIFBSNs9pnA50bTgDYSDibVJJPrAkHKOAjfVMtFvUsypalHipRJ8TXbwsyQ685Z0kWdxz6tW4qCQV4JzKQTr3bqhn7ekTnJBggCc+FBIF6vfSJqOYeK9NKcetaEaqE8BmaCSQ92Upy1mRUIb5/ZRlxUYFccvWB1inuGnzoJS2vyNaiXFbyYoC0XmpRyyFClRVqTQFLdxngkc/nUtZb/LYASEZDeSagkopcUEw7fji9XD+EAeQrrF6KSZxKOYMEmMjIynjUODSkroNOuPab6UXipISsISIBMECc89NdK6yvqjsHlVd2JVCX1a9SO4UexazhT2DyoKveGh5LPmaFcVJom3aL9o+ZoFCqDU9hQGbCh4kgBbhXwKCrDn7MYp7eNXuzWoKAIIIO8fCqNsCsLsvQLkSkqSYkFKiQRJykGffQdmt67tfLDiyWSJbVrlOhgZcPduoNLcYBAJGaTiHGc9PeR31XLo2ZcYedcTgh17EpOYhBBkAxmQVE84ou5tpOnRjCSlI1USCCfuxrT9p2oZQrDOJepSnMjmf2eGdAa5Z1YkqTBA3EZ6HTPjFVnbe4S7ZCrCS41C9MyDPSDnuP4ak/8A1WkiSnB2kGknaxK2XVtEKWhClYM0nLd1gPDuoMTcEOjsjzodR+sV/XCtOeRYryQlRWhq1Ea+qcRGigfXHPWs4vWwrYtC2nBCk5Ee7McRQRzQ17aIUrLtyHZv8Mu+h2TmeFOrVp2edA2ukCnCKXYgnpUY/UxpxezIxeE0BVnuRwpCldRJEgq1I3EJ1I56VfvR6wizB1YV0i1hOWEJgDF1RmSZJz7BTe2mz7VmbDqHDiUQMKiDI+7yAjur2yVn+kWa0JCgg9SFRooSqgvTyHLSShtZaSgwtYgqKuCZmNxmN4qgekPYn6OwX0vvOEKSClwhQ6xiQRG/lWg7DIV9DbK5xqK1KkZklaszPKPCiNq7m+lWV1rKSmUz+0M0+IFBht4X+882C4UpQSAnAtEiBEYZkA8xQAszeqi4T2CvC3O2dwpUnCRkpJA8lAil3jfqXVgoZS0BkQg4So84EeHeaBsifVJCR2J8q4GRO4RmT2a9v86feIKjEgbgogmOZAAOfIUNbF5BI5E/AfHvFAO+5iPADQf1vpks09FcVQMdFXRTpFJw0CU0sCkiuFdB016a5NLKM6CwXLawhogalJxd6jHhFEItYAHZUPZlRI+6Kd6WgW6iUqoGxs4iBnG+Mz3c6kHNFCp/0b2+ytLWXlYXfsqUMgnfhP7RPkI30E9cthtim22kJVZ2UgQcsZBMkqJ35kwBXNotiCUKcXacTmoSoajhM5HuApy/Npy6ottFSUggFSSQe8wI35DPKo+zujAoA5FW9R0THHiQaCIu24iAOkdWgHMoQT2CYyk1I2i1Js6QhGFGI6ndvKjvUQPeSKg7ftIW1wkYlTqT5VE2m91OLCzuyA4UFot96FQ0UAcxOUjjG6rTsC9jCgVkhs5J1EK7dBIPbWUO3qo7zU7sZteLM9LgJChGIKIjU5gZK4Z6UEptpsz0VobQyknpVnowNRMdTlB05HlUZtkqHmmisOOMshDixvWFKMHiUghPdU5t9fC32GXElICVYoBhQO4jfp51RErUtwQCVK95ntoGmWipUAEkmAKs7GyaQgKcUrFIyTEJEbzGdF3JcwaGI5rVqeA4D576l4js7aCJZ2QZUJlUccQz7MqRadk2NAF5awvPxEVKPrnq+VCJdJ11HVPaND3igdvWy/TSnE6U4EhIThSIAEZcO7KpjYq5zZ3ehUoLQ4rHpB6iTkeI0qEUd4Imj7FfYaeYWo5BWE+yvqn3GD3UGpJc68cppx0Uw6n1VcD4GiyJoMe9I30ZyQP16DGQ8FVnLNlIWJ7fd/OKvm3Ni6K2OiZkhfcoTFVUqCiVARuoEgcdKCiSTxot1fVPOhMNB2K4pGVeSKVgoGsNJFLUKQE0HcNNKFLNJKc6DgGelOEZ/wA68jI09a24V/W/OgeB63cKcpsIgjmmnIoCHRkeymblbMqVpGQMaTmSOcDxp9zQ1y7bVhCkRqZnuiglzai0OqYATkM5JVvPEx50ObSRA1gHxr1vdC4IkCR8PlQanetnvoAFwtQPIGeJpp0gkykd2VGLQlJVgOJOQBIjt7pmhokwchQDtN56SKcXZjEAyOFE9HnwApTbM5Cgt7d1JfuZBTHSJUoqJyOIKIiTyiq/dzKWMyhbizrAy7ATu86mGrI4lhLalwEqKwN2JXHjSW3OHbQEXZb1LkqbwAZAHMn5Cn1v50hBgTu3UOgkk0HnnCFUI9bSjEYmQMjpOdOuK63ZQF5nqA8fKTQPNXhgAXhlB1jMg7+0Uq1PoW2rCQUkTE5pPEfKh7mXIwHeMqNVswFsqdB6M5mNxA76DabOklgA64R74FLu21dIieBKT2jWmrltAcZQsZhSEkd6RUFY9okWd99lwkR9YmBOWihyzg++gRtnsY1aVpdKloMYV4QDI+zM6EZieysova7m2VlDalKH3hB4cK3MXeXm5dUsKWPVCiAkHQADIxxM58Kx/a24nmXTjRAGQUNFcFDtEUFbc0ocin1U2UUDQFewmlpRS3G4oBlIrhTSzXgigaIiuHWni1XAigQpFKDdLw1I3RYQtasXqoTiV2SB8eNAPhhWs9Wu1J3nc6hC20pKCAOqTqZ3HQiDIriLpRAla5jP6s60AzoyoJad9WC7mUqc6yQczqAd/OpG2NCDkPdQVZu1ZRzmkpfKyEASonLlRm0DQTggAfVoOQjPCKirLxoD02FRGQMjdG7nQLrZScxvPhVy2V/WLG7oV+CCR4war15pEDLj50EdiHGanblseE9I5l+yCNedRN3IBebBAIxDzq7uDI9lABaLYSrqoj7yvgKUwiTO4aniabtZ6/dRbQ6nfQNWp3QChwulWofWfhFJTQDPOa0LerkhKeAoj7VD2ofW96aBx1gISncYikuW11TZBK1Np1MSATuml3uan7EkfRIjLCMt2euVBomxSkmxMYCYwAZgg5ZHXnNU/b7o02wBeIYmiQRn15lM/dyzq77OfqT7XwFUbbgTebQOYwaHsVQIT6Rn1qzKEiSClOUZakq3Tz7qHv8AvixOJglS1EyVJUSoHtPVI7t1QVsQPpaUwMPSDLdqN1Rl7IAtDgAAAcVAHtUAj2ZJFMiRnRUa9lNigSwwVKAE5mjLbYFIjFvz0ih0mDllT7rhIEknLeZoI1aM68VU+oUkCgYiuhVPxSKBBou67UW1nLUFJz3EEHzplAo9pAxjIaDdQTl0dbElGQVBwnTEMoI5g5cwKkA0eCf3vnRF0sp+ht5DNxc5DOAInjRryBiOQ1PnQ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4" name="Picture 8" descr="http://www.americaslibrary.gov/assets/jb/jazz/jb_jazz_radio_3_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20" y="2362200"/>
            <a:ext cx="5105400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http://ia.media-imdb.com/images/M/MV5BMTczODA1Mjk1NV5BMl5BanBnXkFtZTcwMTcxMzYxMQ@@._V1_SX214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507" y="251401"/>
            <a:ext cx="20383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8" name="Picture 12" descr="1921 poster announcing filmed newsreels of the Jack Dempsey-Georges Carpenteir boxing match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106015"/>
            <a:ext cx="2381250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35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42" y="66125"/>
            <a:ext cx="7125113" cy="924475"/>
          </a:xfrm>
        </p:spPr>
        <p:txBody>
          <a:bodyPr/>
          <a:lstStyle/>
          <a:p>
            <a:r>
              <a:rPr lang="en-US" dirty="0" smtClean="0"/>
              <a:t>New Morality-Challenge Tradition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 descr="http://wikis.nyu.edu/ek6/modernamerica/uploads/AmericanPowerAmpCulturalHegemony.1920sNewWoman/FlapperMother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27"/>
          <a:stretch/>
        </p:blipFill>
        <p:spPr bwMode="auto">
          <a:xfrm>
            <a:off x="1676400" y="990600"/>
            <a:ext cx="5715000" cy="486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89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“Jazz Singer”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data:image/jpeg;base64,/9j/4AAQSkZJRgABAQAAAQABAAD/2wCEAAkGBxQSEhUUEhQWFhUXGB4aFxgYFxgdHBwcHBgYGBcYGB4YHCggGh0lHBcYITEhJSksLi4uGB8zODMsNygtLiwBCgoKDg0OGxAQGzAmICUsLywsLDQsLCwsLzQsLCwsLCwsLCwsLCwsLCwsLCwsLCwsLCwsLCwsLCwsLCwsLCwsLP/AABEIAQ4AuwMBIgACEQEDEQH/xAAcAAABBAMBAAAAAAAAAAAAAAAFAwQGBwABAgj/xABIEAACAQMCAwYEAwUGAwQLAAABAgMABBESIQUGMRMiQVFhcQcygZEUQrEjUmKh0RUWM7LB4SRy8CVjc7MIFzVTVIKDk6Li8f/EABoBAAIDAQEAAAAAAAAAAAAAAAADAQIEBQb/xAAzEQACAgEEAAMGBQIHAAAAAAABAgARAwQSITEiQVETYXGBkbEFFDLB8KHhFSMzQkNScv/aAAwDAQACEQMRAD8ArbkuaFbyFbmNZIXYI4YZwG2BG/UHFTi55Sj/AA09uIYvx0Myu+kHa3aUqMb9QME+lVYDRe35iullkmSZ+0lTRI3iVIAwfsKJIBPUmf8AdeK5t76eOEI2GNro+XTA4WU7nOXyftRDgPLtrJb2Mslvb6Hgke5OW7XCFgHjC7noKgkHOF3G8TqyK0UXYpiNdo9sqRjfpSkvOl67QsHVTASYjHGq6dQIYbD5SCdqg3CjdSU8J5btbyyh7BR+MBkkiU9J4o5ipR/NtFK2fC7do79xBZo8V0scZmyqKrDdTv12OKhVxzXcs0LakRoGLRaI1XSSct0880rBzndKsiAxlZZDJIGjVtTnxOamRJbynwaC8t3kS2tRJ+NESh2YLoKqzKpzueuPpUV4nb26cUMcCarcXCoFfPTUqup6HGSaSk5vumjMQZArSiY6Y1DdoMaXBHQjAx7U1uePzvcLcuwaZSCGKLjI6EjGCfWiTRq5Z97y3ZC4iWO3hcC/MEmjVpVCmUSXJ3fOSCNqRu+U7NpLKN440knuHOYGYxvboGOMnbXsBgetQmTn6+Lq/aIGVzINMaAFyMamAHePqaRHON7pCiQYWQyIdC5jYnJMZx3AfEDzqDAKT1D9haWlxDJPPEkKQXqRExgjMTa+6w8dOAc+WaB86cINtJGCkQRwWSWFiySpq2YA9CBtim0/NVyxUhkTS5fEcYUM5BBdwPmOCRv5mkrzmKaXY6AvZ9mqqgCqudR0D8pzvkUQqT2y5ctmuIGSCCaylVwsil9ausDOUlXPdYMpNdWPBrWVFb8LAGNh+IyxYLr7TSNRzsMCoTHzfdqyOrqrK2vIQDW2nRmTGznTtvW250um7TUYyJIuxYdmMdnnOhQOgyaggmT13LBsuX+HyxuYIYpIRO4kdi2pY1hDsYznJ0udvSg93wK1/DWbrFAO2iTtP2jiUFpCvaIp2IC7morwnmy6to0jh0KqOXH7ME6mXS2T4grtilm52ucINFviNdCfsRsuScD03NRRkkeoksHIUUM6FkSSJr1YgC+R2DplG28Sc/ao3xq3hhv1jEFu6aiulJGZCGbCknqGA6jNM+H863cIwjId1I1IDgp8mny0+FMrvjsskqSsI9SHKgRgLknJJXx33qRfnI+EsPg/ALWa4v4RZw5t3VY9TuAcyaSDvscVlpwCxJTs4A6NcXCAyFtWmNGYA7/lcYG3QVCv753OZ2xEGuGVpCIwMspyrDyOd66n57vGKnVGpWRpRpjUd9wQ5PmCCcioo3xA++Sq/wCV4J5YIoo0hZrHtsA4DTMO4mT0zv8AaluGclW8Uk6SxpKFtYZUd3KrqZsSAFTuNyM+YqF3HOF047zIThQGCKGUJnRpI+XGaVm57u3hMLGLszGIyOyGdAOrGffeoppJk5h5WsDEJI4o5E03DAmRgzCMdwgZ332+lVRORqOBgZ6DoKN2vOVzEkUaiLTEjomYhssnz753J86jrtk5/SrKObJkfGaotw6LCZ86FKMkCjp7ir9qTqGNADznZ/BsY3tlboD7wVxBMP70vwoda64smwPlWuEePvUM14ZdMQT8Sr15jO6+c+9JUrd/O3vSVaF6E42f/Vb4n7xex+cU44qPlpvYjvinvEE7yDzNIc1lE6mmTdoH/wDQ/aas7UAamrZvUz0pTiTaUA86DVCL7QbmMdrNR+SIw4gOuTDDQpIu1MIY8SAHzpbhT97HpXdyuJlqBasU90MgTUYseoAo7gD9ZnFFAUYHjTS0i1NT3i3yr70ys5dLb+1Wxk+ysROuVBr6briP5Z1TbFNbuVWGR1p1cW6vuDvQ6aEr1oxBTz5xn4hkzqCKBQ9VOrSDWfSn0kyJtWrNcR5oY5yamvaMQfKJL/lMKFR4m5uFI3R9sUyu4NJ26eFJxNggiiHEBlKACjAeUkuNXgZmHiXzilqgKDbwocY9MgB86JWhwgrV1Fkqw8DS1emIM3Z9KMmDGy9ijE+Jjuj3oXRXiny/WhVNwfpnM/F6Gooegjrh8epx6b0Vu4NeN+hzTDhLKpJJA964urxtTaWwM7UvIrPk48ps0ubDp9H/AJgvceh3CV5HmMjxx+lMuEfmpWzuwVw53pKydVLbjrVApCFTNTZMT58WdSAKN+7jzjS7+dqRouwiJzkH60JYb1pxtuHU4uu03snLbgbJPEW4f/iLT7ibYKH1/wBaZWA74pxxZt1pbi8omrTtt0Dkf9h+0c8TXUmR70GxRKwvRjS3Sl2giO+33qEY4vCRH6jTrr6zY2ANcgxpwqM5JrqdszL6GlprlVGBj6Uwtn74J86FBZixlcrY8CY9OpvxAk/OPeLfKvvQsCjUzI3Ug/WmWpFkyOmKnE9LVSPxPTB83tNwo0O41ilKnY0RuO9GTitMIzvtSV5cjGlaCd5FCCKNPicO4YEcCK2bZTFDWXBxStrPoP609JjfripvYx47iKXV4kUMAy8cwfCpJAojfHu4raNGvQimd5catvDNRZd78hLME0mBku2b0j63/wAMe1ZZy5BB6jauYZRoG4plBPpkznYmqDHYabDqxiyYueKox/frlaD5oteTrp2OaE0zTg7eZzvxZlbUWPQQlFwV2CaSGkkK9nGu7OGzuMeRG4PSns/JXEEVnezmVVGWYrgADqTvQOMtkaTpOdjnGPXPhVhc8ceiuLiytIbn/hIUjV5NTYJOO0LnPe2H86fOZIVPwO5QRF4JFE3+Dlfnz00+fUUonLt0ZmtxbyGdRlowuWA8yB7irafnizl4tEjfhvwdtHiKZlbUGCjZDqxjOPDwppydx23zxK9e5gS6uWdYVmfACfl1HqAdulEJVvFeB3Frp/EwyRavl1jGcdcfelEjRkwP96zmVz27AvE4GMGF3eLoCdBdiaFgnwqjqW6M1aXULhJ3KGBha3gVN6YXsupvSkSx861VUx0bJjtTrRkxjFjXasysBrKymzBczNZXAYedE+CcEnvJOytozI+M4HgPM58KJEH5rVHuM8p3FpPDBcBUebTgA5wGbTv9aO88fDSfhsaylxNGdnZEI0Hw1ZJ29aISC1qrC+EXALe8luluYxII4dSZJGDk77ew60J+HXKf9o3gibIiQa5SOunOAAfMnaiEigFYD/1tV7fEHmWHgwjtrG3gEjDUxdAwC9BkAgljjrmq05s5wW/hiD20UVwrEvLGuAwxsANyKISJk461oOPA16Y+HkajgsEmhCywM26g7jJGfPpVQca+IP4u3MU9pb62XaVFKlT12Gai4SEVqr55F5HsLnhdvNcQAv2ZLuCwJwzb7Hc4FAIfh3w3iCseFXjdou5jk7w36bYDAeu9EJUwrCtHbrhD2Nw8N5EQwGB5bnAkU+Ixn60K4iqiRhCxMYPdLdcY8amEb0T5VsknvbaGQZSSVVYA42J86F0a5GP/AGjZ/wDjp/mFEJLPixyBDwwRyQSOyyuV0Ng6cDOx8frQDlHka54kkj2+jEeAdeRk9cA4xVn/APpGj/h7U/8Aet/kNSX4V2iWdjbW7ECeZGnK+JBIJP0DKKITzS9uyuYyO8HKEfxBtOPvU6T4PcTODoh3Gf8AFHj9KD/Ejh/4fid0gGkGTWuPJ8MD9yatj4DcGZbeS8lZiZjpTUScIh67+bZ+1EJVt78PrmG6gtZ2ijefJU68hQAclumOlS/hvwPeQZN9ERnGY0LdOozqqE/EfjRu+I3EoJKhuzjx+6ndGPc5+9XvwOFeEcEBbZo4TI3q7DP3yRRCedeZeHJbXUsEcnarG2nXgDJHXYetSn4Qcpx8Qum7cZhhUMy/vFiQqn02JqDTSl2LNuzEsfcnJ/WpZ8M+cP7MuS7qWikULIF64ByrDzxk7etEJLuY/iElpdS2qcOtxFETH3lAcgDAYbdPHxph8A2/7Tf1gb/Mpq2FXhnGojtHNgb9BImfPxU1AfhxwL8Bx+4t85VYWKE+KkoVz6/0ohEvi+ueNWI8+y/801cN4YLntrVyr90CWPxCuDpz7+BqoviuM8c4f/8AT/8ANNNfiHzJJw/j5njOQIog6Z2dMHUp9fL1ohDfI/KEvDeIXiNkwvbkwv4EZPdP8QFDv/R1K67wZGvEePPGX/lmrTg5htp7UTJKmh4yRllB3XocnrXmbk3meTh10s8Y1D5XTPzJnpnwPiDRCTP4kyQx8e1XsbSQGNMoD1GGA+gapV8ReSbC34ZPNBaxpIqgqwzkZI9aZcc5r4FxPs5LvtUkj6d1gcZzpJXOoZpt8Q/idaXNnJaWyyNrAXWRpUAEHx69KiEnHw20/wBi2+sZXsTqHpvkfaqT5suuDyQj+z4pY59YyG1adO+QNyPKp5yL8RrCCwhtJ2kDLGUbEZIOSehHoajfG+DcEWBns5Zu3XBRHLYO4yN18s1ZRcJZ/wAM4ieCwKOphcDPmS4qJ/Cr4eXllefiLjQqiNlARw2snbO3QCpHyJxGE8HEYlj1rFJldYyDl9sZz41C/gZzZKbj8HIxMbRloxknSyjJ+bcZHh50VVyB1NfH66jeaBUwWjUhyPU5Ck+Y/wBaqYZ8qs7448I/C3Mc0RIScHUudg4PeIHhkYNVsvEHHj/IVIC1zDmNqN8kf+0LP/x4/wDMK65P40tldLM8SzIAVdGA3Vhg4ztmrJ4JxXlyCYXSLLHIN1jZWIU/wqMqCPeqyZJ/jBww3T8OgG/aXOCPQIWb+QNJxcQsW42rpekTIptvw5Q6TjqA3nkD7VXnO/xOlurpJbQtCkOpY221HVszEbgbCoRZ8QkjnW4Vsyq/aBjvl85yfPeiEtH498BLXdrJEvenHZHA6sCNOfof5VYHM0y8L4MyR7MkIijwOrsNOcD1JNUtxH4n38zRPJ2DNC/aR/sujYK5Pe8iadt8YuJnYmD/AOz/APtRCBfh1wM3fEYImGwbtHyPyphjsfM4FXP8aba5ntY7a1hkkMj5fQBsqjYHO25x9qpWXnW9Ny90s2iZ1CM0aqO6OgAIOK7uudeIyAa7yf2Daf8AKBRcJHb21aKRo5BpdDhl8iOo2o7ynZ2MwlS8uGt227KQLqUddWoeu1CJIyzamJJO7Ekkn1JPWtdj6VFyLltcoXnCeDmW4W//ABUrLoVEUg464xnzHU1FOFfEJ4uJT37RCRpVKhC5AUEjSMgHIAHlUN7OsMdTC5I+aedZr26juiqRPEAE0knGkkgnUN96C8V4pLcytNPIZJG2LHHQdBt4CmxjrWiohEyo9K6ropW8GiE0DWq7WM+IroRf70QiT56jwpJnJ6kn607kTY0zFSpgJoHfPjRDgXGJrOZZ4GCyLnBIzsdiCDTGsokyW8889ScUSASxKjRZyVYkNkY6EbVEcVusohF2FcUoy7mt6DRcImq1selKKm1cFDRIiZrY61L+AfDye4AeaSO2jIyplOGYeYXqB70cHwj1f4N5E5xtjp/Imle2S6uW2GVuBThKkXM/IN5Yp2koV4841xnIB/i8RUejFWY8SCIQ4bw6S4kSKJdTucKP1PsKsdvhjawx/wDE3ZEjDAxhRn+HJy1Rz4X8QSC7Z5CAohfB8cjBwPXFWNHDBcypeZc6l7NEcEDfplG8Ns5FYsmQqamjDiBFyneYOUrq0l0GNpIycJIBkNnp0zg+9Mr7hskDaZVxnofA+1ehuH6yzBmjcLsdIO332qB/Erl6WZO2gizFGzM5Dd7fbur5CpXUliFMvk0yAE3Kt05rRipaEZpTTTS5BmONHirClOilY6bGo9pCIxR1tErsLXaCgsZMa3KbHbpQyi178poTT8fUgCbrKyspkmZWVlZRCEVQfY13pGacpGN9vGtkgeFZPaRhSoxkA8qmPI3ASR+NaMSBCRCh6NJ4FvML1xUWZalBvZm4VGLVinYyMZwG37xJVqGJYUskCuTOUuH7Rn4iMF2Yhm38+6FX8vlQW94AyrFJCT+0OAFODj8vQ5z4kUNtLSW5ckyLn96WTSPoTR7lOyuXuOxjHaEH5gwKAfmIbpnH61ZqxjcJZFLtRko5Y4DIOF3Eknb3BlBVIkZjjBxr3Pnv9KrxF6AjBGx9x5+tekY7Xs7cKo0lU2A9un3qkeZHJ7NZI17Tdu2AKkjURoPg2PPFZsecsTcc+EbbvqBEXFTPl/i0UjRgyCGVVKqxzoyfEeW1RNITis7HrVXp+JGDK2I8S7l4xb2Vv2azLJK3kQSSerHHQUV4ddoIxpZdJ6jPXPXPvVAXtqbdYZejSHKoOvZjqxz0z4VZnJvNXDJwsczyRy+HathT7Fe796U2nyuQ6EfaaA2LYdwN36TnnL4dx9n+KtFcAZMsKHJK57zR6vEdSPtUZurfh0VsJolFwD11TMreuwxv6VMpONT8IuSJ3NxZTZMbA6iu5O3njOMZ6VXnxP4FFHOtzakG3uckaeiv+dfTPXHvWs4d9WxBHYHnEqvsj+mwejAPEr+Jt4kKDxUvqH0zvXUbBlyPGgssRWl+G3GlsE7GmnENnERn/XyKhA7Aiksmnzx0kLekhgIqoxvB3SaGUc4hb4jJIoGK1YTa8Ss3WVlZTYTKysrKISSwsCMjcE1xInpQi1vNGxBIzkgHHuKIW8qlVYED8pTJLHJ+Y7bDwrGcJU9zRYadltqNcm207vLDDE0qzRlJABsM/KzE7Lg0JtrJ5JEjQZZmwo8yfOr/AOW+GJYwLBCFMgGZH/iO5z99hUAnoQMqYfDW9jASRIiN8vuxA8cAHrVlcqcFgtLdUhKsT8zZ3J8fb2ptzXcTwp2okzhhnpsNQDED2JoDwDjvaTTdkwJAJdehyCQce+AQapn0+XMh2Hn0kJnCGm6kr4/xRUQ98KoBy2foQKrTmDmRLlFhWPKxnKSn5sfmHsaCcUv5Z5CZCdOSFXOyjy9a4h2wAB9qx4sRxjxHmacuQEUsdINulEeXOC/irlEOyL35D/CN8emelCDKaKcFvMJcRZx20JUMDvsc4z6jNRk3Uaisa7jAXN96ZbyRyVYK2lQpBCqNlUEeQpMGKTADKp+360Je3X8p+5pEAjwzXR9kCoAPU2LmKHkCSad5RH2ayM0fzBDuufNfL2oTxG6LRBMsCpyV8M+fvSUUpUZVyPT/AExXMt1kHWPqKqiEGzzG5MinGV6+0SlkDJ6it8StUjEYV9bsmqQDGFJ6KD4kDrTXp7UnWxRU5Ody5BMPcPvgyBT1X+dEYUGxJqJJjO9F0ikkXCEk42UDJx6msuXALsGhKoCeo94/dJ2ejUC3kDUZFdOpBIIwfHNc1oxYwi0IszdZWVlMhMrKysohO4EDMAaccPlKuRqxkEHbPsD9abRHvD3ruc4cn1z/AK1U88SQaMtf4ZWQhWbiE3yQIQhP75G5H6fWptyJIWt0eTJklLSPnqC5JA+gwPpUQ52mWDgkVsh7zLG7EbatWJGI8+tSjkG4DwQkbbD+QrPiW1LSXbmHOYbMTQsmNmVl+4x+uKorg132Ny4zgyosfs2sRv7H+tX/AHi7Hp18v1qhuYrYpxNdEfaIZO0ROgLbalz5ZGa04GoWJV1jnmrhP4ab/u3GRvn2oZ7VJOJ3NzMy200Fvp0s2Y3LGMD98npUX0aG051D8rDcEeO9ZtXh/wCQfOOwnjaY4jG9al6jHhWww6kV2GUAbVzrmhRXMBcYs8EyKOp7y+R8x6GmMFwB1B+9SifB3x//AD19KjF9a6Tt0/T/AGrfgybxtaDuQdyfSO52jk/gI8aHu2DjIPrXcSp+Y07sWi1DXuPb/Sm/oHmZY3kPBAgxjXOKnNvZWsnzIvTqNv0pz/cm3k3R3Xb0NZv8RxLw1j5QfQZexzK+xT/h3FWhIIAIH5T0qe33JasgGFyq/MAVbb+RofefCe+VI2Ts37QZC6sEbZ3ztTk1GDOCAbEznHlwm+jHE/La3KRltQnmQSJHGuSobcFznYHyqPcZ5GvbVdcsLaP3lwfvjpVmcl8C4hba3lhRpdAWM6gdlGFBx6CiN5xO47LVdwNFImCdOHRxnGRjow64PXeljI2KwBxHlBkq+zPP+KypbzzwpA5mhGkMe+mnAydw6HxVuuPA5FRKtituFzE67TUysrKyrSs0BWU5tk7yetbu08RUbuZbbxckfFLjtrC21BmKJoU56aO6alfwk4nnTFnOM/1xVa2l2RGU1Y3yvl60Z5L4t+Hu1Oe6x+xqQooiUPrPQd5dqql5CAmncnoP96pjmHmKL8RGIonBWXKvINOQxwduo6+VWbe8VUxghtOehC6jsPBT4+p2qo+YOGSLKLh2ZgX21EGRh11ALtiqIu0cySbk9l4Sr2rdmoLt0UErlj1Z2/NjyqtpoGjYBuoLLjoBjrgVJbPnCIAB5NODsME/fGwOajl7dK8i6H199mJ9/wBKvkAOM8ycd7xFyvh6UssHia4Z8gU/Xw9K4TNU3GMi1NOI2TOjdmhYquo6R0A6k+lP5xsaeyXn4fhpYBle5dlZ9JACr0QH1xmrI5BBXu4BN0rrNdKaVmIztvScUBPpXYBuJKFWocx1b3BXoxFSHhvHmAK+1RqW20rnNcKWXoaz5cCZRzNiajJj4Illf24WXcnp1Hl0zVh8b4rqgt/wckfaRg7P00hNPhXnuHiDkaC2NsDIoo3FAsDqkkkL4w0QGY282U/kJ8qVp9GMW4esVn1IyEN6SxOAfFXtJBHJGA2SNRcBNuu5pzf8zmV9MaucvpDKylWPuOo9xVHCjfKvMj2UyyAa1AI7MsQN/EeAIrQdKh4NzP8AmmBsAS2eY+X7hlVlQRNp+bYrv1DAZAHXeqw5oaEKFEQ7UE5mTuq/n3fHHTNWDxD4m209jcIpeOV4iNJHViANiOtUznp6U5U2cCJdy5szVZmsNaxVpWPI2GlPRv5U5vU7jbdDQ9X7pHqDRJsyI2PLUfYDelOORHKfCY04fjJBHken8Qz/ACpZrZtJYKQUY4I8fQ+tZwKHXMsecBwVOOuCM/6VNOG2bByWXOjuu/5ZEzgF18JB5+OK0KtzOzAQryRzGsyhHxkDBzuem2POi95IwhZ4xBaR76p5cSTP4YQfl9B4bVWPaCyvH8U/TO428xmpMt8twEOh5UXdQ+NJbOxK05UV1rziWYo3ujE8tSS6rtezmGoHAPz+B1YwFb0plZ9l2ml4jEAR2iAgHBPddc+I+1TeK4kISInQiq7OMBVyVOhcYwcda1wTgUb28f4jR2jwIcue8OzkbGfEKVIHrWd8Dec04tSoG3ygYctSEdpa5nQfMAO8noR0b3Wmo2Olhgj5h5HyNWXwvgEcE5WBcRlCwQu3nv8ATfYVF/iDwmfton/CM0SJluzxh2yMdoRvgCudn0yl6E1obFnzkbmIKnpmnXEeLRDhvYswkldyI0/cGe858iegrfEryy7IFmWOY7sITlQf3WDVDr2POJomDDOGxsR5Eg9KSmksi/I3GAhO5h4fpGWYL5Y3prcRKPlct9Kf8PiWUHVlm8B/tRWPgUgG6Y+lPbOEPiM1ex3ixIk6+5FKQ7+9Gr+wZOg8N8ih1qdJIOkZ8T0+lNXKHWxEPhKP3EZrcnBbb+f6Uk+pcnfB2z50UVl8yx8SBk/TypYWIboD9d6Bm2/qlTp9/UjoNPuEThWIbQQwxhwcH0yN196WvOGkbj7ULIxT0yK4sTHkxNjNGGLvhifkJjbwRyMH/kcbH2NMl4XKei//AJJ/Wt2XEnj22ZD8yOMqfv0+lO/7Yh/+Bt/vJ/WrxZjR+FyDqFH/AM6f6GmzxEHG33FGP7dizkWNsPox/U1zJx9Sc/hbcegSiRAwNTbkexD297Kx/wAODAH/ADDFQipdyS7dhfKPzQj7hv6VTJ1xLKeDAHAZdNxCfJx/Srlu+H3L20Qs4lOctJIxGFwT4dWOfCqY4Tj8RFnp2ifbUK9QcT4eqxaooz3fyqSAQdzkeNSWIYVFsl8ykrflXVIxlYy61dpH040FN8g+woRb2FxFc9nan50EiZP5WzpO/jtVrQcMa9xAAEjOTJo2yuflPvXfOvLOm54ebcaWDGM4HVB3sGnuwB4lVsrKus+MXmvSYy7bjfzHdPpsad2HFZf8Q27uiSd4gjdwRhTn8o8qsG55daJrjso8u8uqIHrloxqP/KCM1HuYeHS2tgqwjWoDCQ9CDnPaY/5qqcnEsuNb6nHCPiWwuNdyhVTlRtsBnf7Y3qX8U5pzIUi/aPjWserAljxnMTdCw8s1VkulsGT5ZV7VG6hWIw6sP3Sf1pSOJ+yBVwiowKhycxNnrG37pHgdq57qCbudROqqGuMcXt7uPtI1BmHRcKswP7rqe7MM9fGgU/Bo+0CqywzsPlzmMtjdDj5D6UhxPisKytNGFaZvFRhFbGCw9T1pHhvDZHQOc65mAQ+IAOWkPtir/pHfEBTnqO7RW4fN+1UBXGzDfSfLNTXhEyae0SRp26Nk6iM+SigHNFq0pjtvGTTpY/vDxPvQvlWGSC8Nsoy5JVmBxjHzdPKubnRcqF78VWR7hNq5WxkJXHr+0mvFeHCQFguk48cZ+1QLjPDxknGGHl/rUx7BArSxocKO80jsSMnGw+53oPzFw1k7YZU6I9erffV0x6msulYpkoGOy0y++RnhQEjKkerWc7agMnyHqaNtYSxEgpjClslx8q41N7b4+lCuTeDm5kl7xXs0DZB3BJwGHtT6Tlq5BlLOGSOIsXLZBX90YORnPSulm2byCw47Hx6mHFkb0hOPg0jEgBWwFJ0nOA3y9RUb4vwQ6jj5h1/pRK94Y8CAtOFkIXVEsjFxnGkY6ZHlRSXg7qJVYjXCiuw/MVbxGPU1nXIcRsNHOBkWmErd0IODtTkWw0hi2xB8PEdB9aks/LLTKsupEVk7RmcnCLkgFvU46UrwnlXtNISaCePV3mRyNBOy6h1wTtn1rprq8W2yfjOU2Bg1VIhJDgA/fpW0tiRkUc49wKaIzNIoRUlEeB4nSD3T47YOfWgs74YgHp/SnI6uLU3FlSOxG9Sjl6RTayqZ0jYbqhzliegHmKi9FOV7uOK5jaZQ0eoasjOB51GVbX+snE+08wajEMD4g5+uc1cPDfivOqqssKOcdUbGegGxqpOIle2lK4Kl2046Y1HGPpS6XOQPSq5bIBE06RcRJDy4/wD1pIqsY7VhIQcbL1wcdD0zimbfEmKfshdxyK8bataHTvtn0IqsBIT40qLrHQg+5rOGcGdA6LTno1LqTnGwlZZGuRGyqyDfJwwx3h5+tMeKNbJblo+KKz76UcxlDn8rLjODVNyXAJBOn6Vy0qeIU/SmAuBUyNpcfYaSPgbCXuMVzG5GFOVKODqA/hyBR3l1ISrFuqdzLbAjfGc9enWoHY3qRyK2MA5DAeR8RRO44i41RpIpRuhcAHB8jQykwUhfOzJhxXhKSAArBEg3Z1bLEeW2wzUZ4/x1e7BbbDZdXj16L5ULhjePOJF3G+ZFx/KnnJ3CBNclmOpY+8T5nwqhQINzG6lldmO1BVw1xG4IvLQfmXBPuBR3hN/C93FMpHa3CMrrtiPQCH+pIHWohf2L3t1KInCtEhYdctp6hceNJz8vzBAcFCESVT0J14XQMeJNYMmHFkWmaiRX1/gj8jNvO0cSZcKQD9g0ig3CyHQTvvkIQPpTTmydhYQZ2ZlIfzOjYA/fpQO04LKZ5YmkCNCmosSdh1yMb1qfhMpEmWDhIw+QxIKuQNS/Y5rOuFBkDbuqP8/pHk2Jr4acQS2NzLIMxhEVx/Cz4J+lScpBbQ8Qtbdu0KwmVnz5nuIPQLUHn5VkSOdzMirG+hl73fbTrAGPQ13xLlG4gjdxKrkIrSohOoIwyC2eorZlwYcuTdv7rjy4qv575y92ROAITsXgvrtZld1fZ5UZcIAgye949OlTm8/aXFvLqTRcxvBJpOVLYyuD6YNQDh/AHjt1zNFA0/TtGwX32C46Dw3plc8AuooHkZyghm7PRqOdZGzLvjBB6+tJzadMrCnoDwj5/wB6jUYqvI5hviSm5jvLaAlpIpIwiZGp44l7Mqo8e93sUJ5etJrJbmedHiHYlFDgqWdiAoUHrg703flq5W47AZE5QyqQTkjTqOD1yf8ASubXgV1eGPVLnVG8gMjnCrGxV856HIrYqoMZXeNpon+e+pnyPbA1zJN8Ubhnt7VmyNaqzepK7mq1kbepPxnh0qWcbs6yx6sCRH1qPJTn5cDwqOMnpT9HjXHj2qbon7yuYljEqynEVuxGcHFJrASdq07hFnA9AgRKndzZvEELjAdQy+oNNWXGxqST2PbQQsXRNPdOonfJGkjzoJ6lVHfrI80hrgUZbhES/Ncp0J2VjnHhSbRWqkftHcbflx71FiWNnswWBWCicd3AunERY76ix2z+XA8vPNL/AN4QCpW3hXBzkIM9OhqbMqQPWBVUnoM+1HODRLOOxZgjj5GI+6muG5imbpj7Dwpmly/aiT8+dXTAqrAkRmIgMI84nbzIQkigY2BAG/rnxqV28kdnZakOZZNgTjc+ntmlOLcVtZraOR9n8VXr6r6e9CeGD8RKJ5RotodwM7bfKoz1JON6wl2dacUAfrOmuMI1rFeWD2F8hY7KNEnu47wPsSKmfHOIwhUjmdFIJbpg6EOuPSPHfT70G5F4T2tw8sh+Zi4Uj94nBPsPClfiJwTtmTDgOoYr3SQ22oLkfJgDqawalMeTUjcaqUDsqnbOk4pbNI8/ao3a2pEg+Vi6noR4Ej9K4i41Fbyu0bo0PZxKqZBOgk61I/eGTmo1w/ldRJEZJ42UsgcANlda6lB889M03HANgVmjLOGeJMEFlXfOfyk4OAeuKZ+VwEkbjXHl/PT6SwyuRyJKeL3cLwXaxvE5afWoZ8HT2YAK+Z26U/veLW5WYK6q/ZRKW1fOujvAeqkVE+GcIWO5jVis7GJpDGFb/wB3qUep9qdcS4MJoIZsLa5R2nBDYVQ4CNp6nO+PaqnT4+Fs16/2+UqXIiXGwvEexkimiTTEI5FkfSVK9XGfmBG+1SaTi9tPC+ZU0JcRnqNTpCirqVT1yVqFy8ntGHeWWNYxp7N8MRJrUshH7mQPHx2pf+40uUHaxl2KqRv3Sy6h1+bYeFPyJgZQu/gdfcxKlu6ks4nxuIz219FIpZbeUaXI1agpK6gD1O9bPEbaW5ieF40WSznyCwGmSTcqfI6s0Gh5RXEscrRsx0djKGOMksDt59wjBoPfcsCSTQjImIVZQwbMhC5fTgdQAetJx4cFUGPAI+X8Mh9wPEf3Vj+F4TLFI6GVpVbQrBsADGrI6E1CHH/X0qe8V5Xgt7Sfs5tTaY9sH8w1GoKzDxNdDSurKxBuzfVRbio7srh0Ud3IxWzdNnVpGPQbUhHxAhQEG486fJeXDjQ85WM9UB2A/wCWmbBuJIqaxn8ICEn7fWBbhssT61xq9akt9PYOQdMwOADgKB3QAGXB/NjP1rccFme9olK9Aud/Df8AWnFwoFznDE+VzUjJY4rQqRsloFYaJdycdMjbbx3FJSS2gVQO0JVgRkADGRqyc5bfNWDg9SmTE2M00E2to8hIRSxAzgVx2R6HOfb9alXDeNQQM+GkwX1YRRg+5O+PQUrJxyweQSSxSs2cnTgLt0yCd6jc19SKFRtyjydPeqzphETqzZ3PkvnUk5f5WjNjcTyg6tJ0MemEOSR7mpLwnnuzaPSpMaqucacaM4GMjzppJzNY/gJIlmVl7Fh2ecOfNQemTXOzvmZto45E14wgFyHf3bE4MsRURaQzHI7vmMU+4Lw175khgXTBHuSfzY/MaW5Jt7a5AjQy5CjUjdGxgtnGxANWbw0JFCGiUDPUYAOxxv5AVGQMvZ66mr8wGSlHcEcN4b2TBE/LkZ8SfOhXOF4LdQX7TCk40EDOtSqiQeIBqZyRd/bGrY/eo5zlZxyKyyagujLkDJGNxiuUuIHPucy4cVQErOTmJFIOg/NC3gP8MAEemcVn9t22zLFIZI0McRLLpIwcNIPMaiNqcIOHOoTTO7ZJUhcE7dNj6Utw/h/D9klFwjdckYGcHbJP06V2RjxjjmLO7dx1Bn9ugXAnAYYi0DGxB7PQCCPal7Lj/awC3uw7DBBlDZcDUHX5uuCDt60ZtrCyCL84ZWJAI1bHbTt12GfrWScIsgp7PtgSN8+B8MUpnw19o4aV2aypiPDOZY3lKxpLqSIRRR5UiVUUhQ4JwGz3s/SuLHilvJPHc6JRcA5lUsNIIQqSoO+/X0pxPw+zxFqMuqPoVQKT4kswOTvTLiBtpJVkRXDAhmYpgncbYzjp96PZ4WHhNfOJ9lmR+UsQpHxpI1TKu5UDoRgsruwBz4d/f2ri25mCRSGWJg2kYZdPXsyhBydlyc0pbTWinW4kck79wAYO2CAfA5+lP7+Sxc6iSNhkAaV26/pWU41Boi/fNexDzREifEOZreWFk/arIyx6iQpXUiaMD0OxzUPaQ07YR5c7fOcDJ6eHhXCxod966+HGuMeGcl7b9RnVnOflRVz54Ga3fxSDeQEE+1IXUHZPjOaLcTfXBG2T5HPtQxpgR0ZpxWyMjHkfSAKOwBuzXHlQFqkcD4RfajU9CX/CR43+EanJ8abz2mdx1omsZOTmifD7eH8O5kVmkDAKRsMErt/M0lXIPE36nCpXxi5EI10thhRIWqsNgv8A150cUWQ0dvFIcOdWkjLLltI6jBG1Iz39qiRFYGJw+SzHOd9J2bw22pzBmFicrHkx4yVYWI24aohVsKjFtPzbgYPXB+1LScWZcN+Gh1Ags3ngYxpIwNvKnt3xC20zCNJVXShj+XKnSdWTnoW/lQ5TZmCEyJMZc/tWDbEHV8gLdc48B40IuT/cYZjgYeBeZJfh9zIJbqOLskjJEhVlHix1YI8sbfSrMtbRuxfUQHU5bGMfX0xVJcmcchsnlmaNyWIjQKRsjHLgk+JAAq8uCXRmiSZdlmVTvjI0ggeYztVM2MFrmdGIFRKzUqQ2sYG5G2+ds9elccdtNXaKWG6Y8ANwft1pcQ99lwCuvc+O24x5b74qH/EDjHZ3ITtZgYHQsi6dDqzK2Cc52AI+tZzpw8YjcyrnkMM6lY2HZvupyWwDv4ZxijfGuaZLiLIhURg7PglhjwJ86PSczRySdpGZonaMb4RiOylZmXUzZYOGA36Yrmz47DKkYZZFXXIQqgBQrliQRqw5HgcA1pOJGIJHIlmzOrcQNa77qcA748OnhRBZvHG3pvj1NPeWOM26RxwKshkhYSF2C4ZtRXGM9MAbUbtblA0jqunUseygYJAy436Ka5efEqtTGdnBrMjLarAcbg+RpbsVJOQDXDKuSQMA7496wNXLPunYB4nF5bBlwABQDjEBjgY56Y/malGQcDFRnmy90nscbMM5+tatEWbIFHxmXVlVxMxkYjuQoDAjborKD4e24ps84JJ338gAPoKd3SawqgAMOppu3DmB6j+f9K9GpE8mxPl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UUEhQWFhUXGB4aFxgYFxgdHBwcHBgYGBcYGB4YHCggGh0lHBcYITEhJSksLi4uGB8zODMsNygtLiwBCgoKDg0OGxAQGzAmICUsLywsLDQsLCwsLzQsLCwsLCwsLCwsLCwsLCwsLCwsLCwsLCwsLCwsLCwsLCwsLCwsLP/AABEIAQ4AuwMBIgACEQEDEQH/xAAcAAABBAMBAAAAAAAAAAAAAAAFAwQGBwABAgj/xABIEAACAQMCAwYEAwUGAwQLAAABAgMABBESIQUGMRMiQVFhcQcygZEUQrEjUmKh0RUWM7LB4SRy8CVjc7MIFzVTVIKDk6Li8f/EABoBAAIDAQEAAAAAAAAAAAAAAAADAQIEBQb/xAAzEQACAgEEAAMGBQIHAAAAAAABAgARAwQSITEiQVETYXGBkbEFFDLB8KHhFSMzQkNScv/aAAwDAQACEQMRAD8ArbkuaFbyFbmNZIXYI4YZwG2BG/UHFTi55Sj/AA09uIYvx0Myu+kHa3aUqMb9QME+lVYDRe35iullkmSZ+0lTRI3iVIAwfsKJIBPUmf8AdeK5t76eOEI2GNro+XTA4WU7nOXyftRDgPLtrJb2Mslvb6Hgke5OW7XCFgHjC7noKgkHOF3G8TqyK0UXYpiNdo9sqRjfpSkvOl67QsHVTASYjHGq6dQIYbD5SCdqg3CjdSU8J5btbyyh7BR+MBkkiU9J4o5ipR/NtFK2fC7do79xBZo8V0scZmyqKrDdTv12OKhVxzXcs0LakRoGLRaI1XSSct0880rBzndKsiAxlZZDJIGjVtTnxOamRJbynwaC8t3kS2tRJ+NESh2YLoKqzKpzueuPpUV4nb26cUMcCarcXCoFfPTUqup6HGSaSk5vumjMQZArSiY6Y1DdoMaXBHQjAx7U1uePzvcLcuwaZSCGKLjI6EjGCfWiTRq5Z97y3ZC4iWO3hcC/MEmjVpVCmUSXJ3fOSCNqRu+U7NpLKN440knuHOYGYxvboGOMnbXsBgetQmTn6+Lq/aIGVzINMaAFyMamAHePqaRHON7pCiQYWQyIdC5jYnJMZx3AfEDzqDAKT1D9haWlxDJPPEkKQXqRExgjMTa+6w8dOAc+WaB86cINtJGCkQRwWSWFiySpq2YA9CBtim0/NVyxUhkTS5fEcYUM5BBdwPmOCRv5mkrzmKaXY6AvZ9mqqgCqudR0D8pzvkUQqT2y5ctmuIGSCCaylVwsil9ausDOUlXPdYMpNdWPBrWVFb8LAGNh+IyxYLr7TSNRzsMCoTHzfdqyOrqrK2vIQDW2nRmTGznTtvW250um7TUYyJIuxYdmMdnnOhQOgyaggmT13LBsuX+HyxuYIYpIRO4kdi2pY1hDsYznJ0udvSg93wK1/DWbrFAO2iTtP2jiUFpCvaIp2IC7morwnmy6to0jh0KqOXH7ME6mXS2T4grtilm52ucINFviNdCfsRsuScD03NRRkkeoksHIUUM6FkSSJr1YgC+R2DplG28Sc/ao3xq3hhv1jEFu6aiulJGZCGbCknqGA6jNM+H863cIwjId1I1IDgp8mny0+FMrvjsskqSsI9SHKgRgLknJJXx33qRfnI+EsPg/ALWa4v4RZw5t3VY9TuAcyaSDvscVlpwCxJTs4A6NcXCAyFtWmNGYA7/lcYG3QVCv753OZ2xEGuGVpCIwMspyrDyOd66n57vGKnVGpWRpRpjUd9wQ5PmCCcioo3xA++Sq/wCV4J5YIoo0hZrHtsA4DTMO4mT0zv8AaluGclW8Uk6SxpKFtYZUd3KrqZsSAFTuNyM+YqF3HOF047zIThQGCKGUJnRpI+XGaVm57u3hMLGLszGIyOyGdAOrGffeoppJk5h5WsDEJI4o5E03DAmRgzCMdwgZ332+lVRORqOBgZ6DoKN2vOVzEkUaiLTEjomYhssnz753J86jrtk5/SrKObJkfGaotw6LCZ86FKMkCjp7ir9qTqGNADznZ/BsY3tlboD7wVxBMP70vwoda64smwPlWuEePvUM14ZdMQT8Sr15jO6+c+9JUrd/O3vSVaF6E42f/Vb4n7xex+cU44qPlpvYjvinvEE7yDzNIc1lE6mmTdoH/wDQ/aas7UAamrZvUz0pTiTaUA86DVCL7QbmMdrNR+SIw4gOuTDDQpIu1MIY8SAHzpbhT97HpXdyuJlqBasU90MgTUYseoAo7gD9ZnFFAUYHjTS0i1NT3i3yr70ys5dLb+1Wxk+ysROuVBr6briP5Z1TbFNbuVWGR1p1cW6vuDvQ6aEr1oxBTz5xn4hkzqCKBQ9VOrSDWfSn0kyJtWrNcR5oY5yamvaMQfKJL/lMKFR4m5uFI3R9sUyu4NJ26eFJxNggiiHEBlKACjAeUkuNXgZmHiXzilqgKDbwocY9MgB86JWhwgrV1Fkqw8DS1emIM3Z9KMmDGy9ijE+Jjuj3oXRXiny/WhVNwfpnM/F6Gooegjrh8epx6b0Vu4NeN+hzTDhLKpJJA964urxtTaWwM7UvIrPk48ps0ubDp9H/AJgvceh3CV5HmMjxx+lMuEfmpWzuwVw53pKydVLbjrVApCFTNTZMT58WdSAKN+7jzjS7+dqRouwiJzkH60JYb1pxtuHU4uu03snLbgbJPEW4f/iLT7ibYKH1/wBaZWA74pxxZt1pbi8omrTtt0Dkf9h+0c8TXUmR70GxRKwvRjS3Sl2giO+33qEY4vCRH6jTrr6zY2ANcgxpwqM5JrqdszL6GlprlVGBj6Uwtn74J86FBZixlcrY8CY9OpvxAk/OPeLfKvvQsCjUzI3Ug/WmWpFkyOmKnE9LVSPxPTB83tNwo0O41ilKnY0RuO9GTitMIzvtSV5cjGlaCd5FCCKNPicO4YEcCK2bZTFDWXBxStrPoP609JjfripvYx47iKXV4kUMAy8cwfCpJAojfHu4raNGvQimd5catvDNRZd78hLME0mBku2b0j63/wAMe1ZZy5BB6jauYZRoG4plBPpkznYmqDHYabDqxiyYueKox/frlaD5oteTrp2OaE0zTg7eZzvxZlbUWPQQlFwV2CaSGkkK9nGu7OGzuMeRG4PSns/JXEEVnezmVVGWYrgADqTvQOMtkaTpOdjnGPXPhVhc8ceiuLiytIbn/hIUjV5NTYJOO0LnPe2H86fOZIVPwO5QRF4JFE3+Dlfnz00+fUUonLt0ZmtxbyGdRlowuWA8yB7irafnizl4tEjfhvwdtHiKZlbUGCjZDqxjOPDwppydx23zxK9e5gS6uWdYVmfACfl1HqAdulEJVvFeB3Frp/EwyRavl1jGcdcfelEjRkwP96zmVz27AvE4GMGF3eLoCdBdiaFgnwqjqW6M1aXULhJ3KGBha3gVN6YXsupvSkSx861VUx0bJjtTrRkxjFjXasysBrKymzBczNZXAYedE+CcEnvJOytozI+M4HgPM58KJEH5rVHuM8p3FpPDBcBUebTgA5wGbTv9aO88fDSfhsaylxNGdnZEI0Hw1ZJ29aISC1qrC+EXALe8luluYxII4dSZJGDk77ew60J+HXKf9o3gibIiQa5SOunOAAfMnaiEigFYD/1tV7fEHmWHgwjtrG3gEjDUxdAwC9BkAgljjrmq05s5wW/hiD20UVwrEvLGuAwxsANyKISJk461oOPA16Y+HkajgsEmhCywM26g7jJGfPpVQca+IP4u3MU9pb62XaVFKlT12Gai4SEVqr55F5HsLnhdvNcQAv2ZLuCwJwzb7Hc4FAIfh3w3iCseFXjdou5jk7w36bYDAeu9EJUwrCtHbrhD2Nw8N5EQwGB5bnAkU+Ixn60K4iqiRhCxMYPdLdcY8amEb0T5VsknvbaGQZSSVVYA42J86F0a5GP/AGjZ/wDjp/mFEJLPixyBDwwRyQSOyyuV0Ng6cDOx8frQDlHka54kkj2+jEeAdeRk9cA4xVn/APpGj/h7U/8Aet/kNSX4V2iWdjbW7ECeZGnK+JBIJP0DKKITzS9uyuYyO8HKEfxBtOPvU6T4PcTODoh3Gf8AFHj9KD/Ejh/4fid0gGkGTWuPJ8MD9yatj4DcGZbeS8lZiZjpTUScIh67+bZ+1EJVt78PrmG6gtZ2ijefJU68hQAclumOlS/hvwPeQZN9ERnGY0LdOozqqE/EfjRu+I3EoJKhuzjx+6ndGPc5+9XvwOFeEcEBbZo4TI3q7DP3yRRCedeZeHJbXUsEcnarG2nXgDJHXYetSn4Qcpx8Qum7cZhhUMy/vFiQqn02JqDTSl2LNuzEsfcnJ/WpZ8M+cP7MuS7qWikULIF64ByrDzxk7etEJLuY/iElpdS2qcOtxFETH3lAcgDAYbdPHxph8A2/7Tf1gb/Mpq2FXhnGojtHNgb9BImfPxU1AfhxwL8Bx+4t85VYWKE+KkoVz6/0ohEvi+ueNWI8+y/801cN4YLntrVyr90CWPxCuDpz7+BqoviuM8c4f/8AT/8ANNNfiHzJJw/j5njOQIog6Z2dMHUp9fL1ohDfI/KEvDeIXiNkwvbkwv4EZPdP8QFDv/R1K67wZGvEePPGX/lmrTg5htp7UTJKmh4yRllB3XocnrXmbk3meTh10s8Y1D5XTPzJnpnwPiDRCTP4kyQx8e1XsbSQGNMoD1GGA+gapV8ReSbC34ZPNBaxpIqgqwzkZI9aZcc5r4FxPs5LvtUkj6d1gcZzpJXOoZpt8Q/idaXNnJaWyyNrAXWRpUAEHx69KiEnHw20/wBi2+sZXsTqHpvkfaqT5suuDyQj+z4pY59YyG1adO+QNyPKp5yL8RrCCwhtJ2kDLGUbEZIOSehHoajfG+DcEWBns5Zu3XBRHLYO4yN18s1ZRcJZ/wAM4ieCwKOphcDPmS4qJ/Cr4eXllefiLjQqiNlARw2snbO3QCpHyJxGE8HEYlj1rFJldYyDl9sZz41C/gZzZKbj8HIxMbRloxknSyjJ+bcZHh50VVyB1NfH66jeaBUwWjUhyPU5Ck+Y/wBaqYZ8qs7448I/C3Mc0RIScHUudg4PeIHhkYNVsvEHHj/IVIC1zDmNqN8kf+0LP/x4/wDMK65P40tldLM8SzIAVdGA3Vhg4ztmrJ4JxXlyCYXSLLHIN1jZWIU/wqMqCPeqyZJ/jBww3T8OgG/aXOCPQIWb+QNJxcQsW42rpekTIptvw5Q6TjqA3nkD7VXnO/xOlurpJbQtCkOpY221HVszEbgbCoRZ8QkjnW4Vsyq/aBjvl85yfPeiEtH498BLXdrJEvenHZHA6sCNOfof5VYHM0y8L4MyR7MkIijwOrsNOcD1JNUtxH4n38zRPJ2DNC/aR/sujYK5Pe8iadt8YuJnYmD/AOz/APtRCBfh1wM3fEYImGwbtHyPyphjsfM4FXP8aba5ntY7a1hkkMj5fQBsqjYHO25x9qpWXnW9Ny90s2iZ1CM0aqO6OgAIOK7uudeIyAa7yf2Daf8AKBRcJHb21aKRo5BpdDhl8iOo2o7ynZ2MwlS8uGt227KQLqUddWoeu1CJIyzamJJO7Ekkn1JPWtdj6VFyLltcoXnCeDmW4W//ABUrLoVEUg464xnzHU1FOFfEJ4uJT37RCRpVKhC5AUEjSMgHIAHlUN7OsMdTC5I+aedZr26juiqRPEAE0knGkkgnUN96C8V4pLcytNPIZJG2LHHQdBt4CmxjrWiohEyo9K6ropW8GiE0DWq7WM+IroRf70QiT56jwpJnJ6kn607kTY0zFSpgJoHfPjRDgXGJrOZZ4GCyLnBIzsdiCDTGsokyW8889ScUSASxKjRZyVYkNkY6EbVEcVusohF2FcUoy7mt6DRcImq1selKKm1cFDRIiZrY61L+AfDye4AeaSO2jIyplOGYeYXqB70cHwj1f4N5E5xtjp/Imle2S6uW2GVuBThKkXM/IN5Yp2koV4841xnIB/i8RUejFWY8SCIQ4bw6S4kSKJdTucKP1PsKsdvhjawx/wDE3ZEjDAxhRn+HJy1Rz4X8QSC7Z5CAohfB8cjBwPXFWNHDBcypeZc6l7NEcEDfplG8Ns5FYsmQqamjDiBFyneYOUrq0l0GNpIycJIBkNnp0zg+9Mr7hskDaZVxnofA+1ehuH6yzBmjcLsdIO332qB/Erl6WZO2gizFGzM5Dd7fbur5CpXUliFMvk0yAE3Kt05rRipaEZpTTTS5BmONHirClOilY6bGo9pCIxR1tErsLXaCgsZMa3KbHbpQyi178poTT8fUgCbrKyspkmZWVlZRCEVQfY13pGacpGN9vGtkgeFZPaRhSoxkA8qmPI3ASR+NaMSBCRCh6NJ4FvML1xUWZalBvZm4VGLVinYyMZwG37xJVqGJYUskCuTOUuH7Rn4iMF2Yhm38+6FX8vlQW94AyrFJCT+0OAFODj8vQ5z4kUNtLSW5ckyLn96WTSPoTR7lOyuXuOxjHaEH5gwKAfmIbpnH61ZqxjcJZFLtRko5Y4DIOF3Eknb3BlBVIkZjjBxr3Pnv9KrxF6AjBGx9x5+tekY7Xs7cKo0lU2A9un3qkeZHJ7NZI17Tdu2AKkjURoPg2PPFZsecsTcc+EbbvqBEXFTPl/i0UjRgyCGVVKqxzoyfEeW1RNITis7HrVXp+JGDK2I8S7l4xb2Vv2azLJK3kQSSerHHQUV4ddoIxpZdJ6jPXPXPvVAXtqbdYZejSHKoOvZjqxz0z4VZnJvNXDJwsczyRy+HathT7Fe796U2nyuQ6EfaaA2LYdwN36TnnL4dx9n+KtFcAZMsKHJK57zR6vEdSPtUZurfh0VsJolFwD11TMreuwxv6VMpONT8IuSJ3NxZTZMbA6iu5O3njOMZ6VXnxP4FFHOtzakG3uckaeiv+dfTPXHvWs4d9WxBHYHnEqvsj+mwejAPEr+Jt4kKDxUvqH0zvXUbBlyPGgssRWl+G3GlsE7GmnENnERn/XyKhA7Aiksmnzx0kLekhgIqoxvB3SaGUc4hb4jJIoGK1YTa8Ss3WVlZTYTKysrKISSwsCMjcE1xInpQi1vNGxBIzkgHHuKIW8qlVYED8pTJLHJ+Y7bDwrGcJU9zRYadltqNcm207vLDDE0qzRlJABsM/KzE7Lg0JtrJ5JEjQZZmwo8yfOr/AOW+GJYwLBCFMgGZH/iO5z99hUAnoQMqYfDW9jASRIiN8vuxA8cAHrVlcqcFgtLdUhKsT8zZ3J8fb2ptzXcTwp2okzhhnpsNQDED2JoDwDjvaTTdkwJAJdehyCQce+AQapn0+XMh2Hn0kJnCGm6kr4/xRUQ98KoBy2foQKrTmDmRLlFhWPKxnKSn5sfmHsaCcUv5Z5CZCdOSFXOyjy9a4h2wAB9qx4sRxjxHmacuQEUsdINulEeXOC/irlEOyL35D/CN8emelCDKaKcFvMJcRZx20JUMDvsc4z6jNRk3Uaisa7jAXN96ZbyRyVYK2lQpBCqNlUEeQpMGKTADKp+360Je3X8p+5pEAjwzXR9kCoAPU2LmKHkCSad5RH2ayM0fzBDuufNfL2oTxG6LRBMsCpyV8M+fvSUUpUZVyPT/AExXMt1kHWPqKqiEGzzG5MinGV6+0SlkDJ6it8StUjEYV9bsmqQDGFJ6KD4kDrTXp7UnWxRU5Ody5BMPcPvgyBT1X+dEYUGxJqJJjO9F0ikkXCEk42UDJx6msuXALsGhKoCeo94/dJ2ejUC3kDUZFdOpBIIwfHNc1oxYwi0IszdZWVlMhMrKysohO4EDMAaccPlKuRqxkEHbPsD9abRHvD3ruc4cn1z/AK1U88SQaMtf4ZWQhWbiE3yQIQhP75G5H6fWptyJIWt0eTJklLSPnqC5JA+gwPpUQ52mWDgkVsh7zLG7EbatWJGI8+tSjkG4DwQkbbD+QrPiW1LSXbmHOYbMTQsmNmVl+4x+uKorg132Ny4zgyosfs2sRv7H+tX/AHi7Hp18v1qhuYrYpxNdEfaIZO0ROgLbalz5ZGa04GoWJV1jnmrhP4ab/u3GRvn2oZ7VJOJ3NzMy200Fvp0s2Y3LGMD98npUX0aG051D8rDcEeO9ZtXh/wCQfOOwnjaY4jG9al6jHhWww6kV2GUAbVzrmhRXMBcYs8EyKOp7y+R8x6GmMFwB1B+9SifB3x//AD19KjF9a6Tt0/T/AGrfgybxtaDuQdyfSO52jk/gI8aHu2DjIPrXcSp+Y07sWi1DXuPb/Sm/oHmZY3kPBAgxjXOKnNvZWsnzIvTqNv0pz/cm3k3R3Xb0NZv8RxLw1j5QfQZexzK+xT/h3FWhIIAIH5T0qe33JasgGFyq/MAVbb+RofefCe+VI2Ts37QZC6sEbZ3ztTk1GDOCAbEznHlwm+jHE/La3KRltQnmQSJHGuSobcFznYHyqPcZ5GvbVdcsLaP3lwfvjpVmcl8C4hba3lhRpdAWM6gdlGFBx6CiN5xO47LVdwNFImCdOHRxnGRjow64PXeljI2KwBxHlBkq+zPP+KypbzzwpA5mhGkMe+mnAydw6HxVuuPA5FRKtituFzE67TUysrKyrSs0BWU5tk7yetbu08RUbuZbbxckfFLjtrC21BmKJoU56aO6alfwk4nnTFnOM/1xVa2l2RGU1Y3yvl60Z5L4t+Hu1Oe6x+xqQooiUPrPQd5dqql5CAmncnoP96pjmHmKL8RGIonBWXKvINOQxwduo6+VWbe8VUxghtOehC6jsPBT4+p2qo+YOGSLKLh2ZgX21EGRh11ALtiqIu0cySbk9l4Sr2rdmoLt0UErlj1Z2/NjyqtpoGjYBuoLLjoBjrgVJbPnCIAB5NODsME/fGwOajl7dK8i6H199mJ9/wBKvkAOM8ycd7xFyvh6UssHia4Z8gU/Xw9K4TNU3GMi1NOI2TOjdmhYquo6R0A6k+lP5xsaeyXn4fhpYBle5dlZ9JACr0QH1xmrI5BBXu4BN0rrNdKaVmIztvScUBPpXYBuJKFWocx1b3BXoxFSHhvHmAK+1RqW20rnNcKWXoaz5cCZRzNiajJj4Illf24WXcnp1Hl0zVh8b4rqgt/wckfaRg7P00hNPhXnuHiDkaC2NsDIoo3FAsDqkkkL4w0QGY282U/kJ8qVp9GMW4esVn1IyEN6SxOAfFXtJBHJGA2SNRcBNuu5pzf8zmV9MaucvpDKylWPuOo9xVHCjfKvMj2UyyAa1AI7MsQN/EeAIrQdKh4NzP8AmmBsAS2eY+X7hlVlQRNp+bYrv1DAZAHXeqw5oaEKFEQ7UE5mTuq/n3fHHTNWDxD4m209jcIpeOV4iNJHViANiOtUznp6U5U2cCJdy5szVZmsNaxVpWPI2GlPRv5U5vU7jbdDQ9X7pHqDRJsyI2PLUfYDelOORHKfCY04fjJBHken8Qz/ACpZrZtJYKQUY4I8fQ+tZwKHXMsecBwVOOuCM/6VNOG2bByWXOjuu/5ZEzgF18JB5+OK0KtzOzAQryRzGsyhHxkDBzuem2POi95IwhZ4xBaR76p5cSTP4YQfl9B4bVWPaCyvH8U/TO428xmpMt8twEOh5UXdQ+NJbOxK05UV1rziWYo3ujE8tSS6rtezmGoHAPz+B1YwFb0plZ9l2ml4jEAR2iAgHBPddc+I+1TeK4kISInQiq7OMBVyVOhcYwcda1wTgUb28f4jR2jwIcue8OzkbGfEKVIHrWd8Dec04tSoG3ygYctSEdpa5nQfMAO8noR0b3Wmo2Olhgj5h5HyNWXwvgEcE5WBcRlCwQu3nv8ATfYVF/iDwmfton/CM0SJluzxh2yMdoRvgCudn0yl6E1obFnzkbmIKnpmnXEeLRDhvYswkldyI0/cGe858iegrfEryy7IFmWOY7sITlQf3WDVDr2POJomDDOGxsR5Eg9KSmksi/I3GAhO5h4fpGWYL5Y3prcRKPlct9Kf8PiWUHVlm8B/tRWPgUgG6Y+lPbOEPiM1ex3ixIk6+5FKQ7+9Gr+wZOg8N8ih1qdJIOkZ8T0+lNXKHWxEPhKP3EZrcnBbb+f6Uk+pcnfB2z50UVl8yx8SBk/TypYWIboD9d6Bm2/qlTp9/UjoNPuEThWIbQQwxhwcH0yN196WvOGkbj7ULIxT0yK4sTHkxNjNGGLvhifkJjbwRyMH/kcbH2NMl4XKei//AJJ/Wt2XEnj22ZD8yOMqfv0+lO/7Yh/+Bt/vJ/WrxZjR+FyDqFH/AM6f6GmzxEHG33FGP7dizkWNsPox/U1zJx9Sc/hbcegSiRAwNTbkexD297Kx/wAODAH/ADDFQipdyS7dhfKPzQj7hv6VTJ1xLKeDAHAZdNxCfJx/Srlu+H3L20Qs4lOctJIxGFwT4dWOfCqY4Tj8RFnp2ifbUK9QcT4eqxaooz3fyqSAQdzkeNSWIYVFsl8ykrflXVIxlYy61dpH040FN8g+woRb2FxFc9nan50EiZP5WzpO/jtVrQcMa9xAAEjOTJo2yuflPvXfOvLOm54ebcaWDGM4HVB3sGnuwB4lVsrKus+MXmvSYy7bjfzHdPpsad2HFZf8Q27uiSd4gjdwRhTn8o8qsG55daJrjso8u8uqIHrloxqP/KCM1HuYeHS2tgqwjWoDCQ9CDnPaY/5qqcnEsuNb6nHCPiWwuNdyhVTlRtsBnf7Y3qX8U5pzIUi/aPjWserAljxnMTdCw8s1VkulsGT5ZV7VG6hWIw6sP3Sf1pSOJ+yBVwiowKhycxNnrG37pHgdq57qCbudROqqGuMcXt7uPtI1BmHRcKswP7rqe7MM9fGgU/Bo+0CqywzsPlzmMtjdDj5D6UhxPisKytNGFaZvFRhFbGCw9T1pHhvDZHQOc65mAQ+IAOWkPtir/pHfEBTnqO7RW4fN+1UBXGzDfSfLNTXhEyae0SRp26Nk6iM+SigHNFq0pjtvGTTpY/vDxPvQvlWGSC8Nsoy5JVmBxjHzdPKubnRcqF78VWR7hNq5WxkJXHr+0mvFeHCQFguk48cZ+1QLjPDxknGGHl/rUx7BArSxocKO80jsSMnGw+53oPzFw1k7YZU6I9erffV0x6msulYpkoGOy0y++RnhQEjKkerWc7agMnyHqaNtYSxEgpjClslx8q41N7b4+lCuTeDm5kl7xXs0DZB3BJwGHtT6Tlq5BlLOGSOIsXLZBX90YORnPSulm2byCw47Hx6mHFkb0hOPg0jEgBWwFJ0nOA3y9RUb4vwQ6jj5h1/pRK94Y8CAtOFkIXVEsjFxnGkY6ZHlRSXg7qJVYjXCiuw/MVbxGPU1nXIcRsNHOBkWmErd0IODtTkWw0hi2xB8PEdB9aks/LLTKsupEVk7RmcnCLkgFvU46UrwnlXtNISaCePV3mRyNBOy6h1wTtn1rprq8W2yfjOU2Bg1VIhJDgA/fpW0tiRkUc49wKaIzNIoRUlEeB4nSD3T47YOfWgs74YgHp/SnI6uLU3FlSOxG9Sjl6RTayqZ0jYbqhzliegHmKi9FOV7uOK5jaZQ0eoasjOB51GVbX+snE+08wajEMD4g5+uc1cPDfivOqqssKOcdUbGegGxqpOIle2lK4Kl2046Y1HGPpS6XOQPSq5bIBE06RcRJDy4/wD1pIqsY7VhIQcbL1wcdD0zimbfEmKfshdxyK8bataHTvtn0IqsBIT40qLrHQg+5rOGcGdA6LTno1LqTnGwlZZGuRGyqyDfJwwx3h5+tMeKNbJblo+KKz76UcxlDn8rLjODVNyXAJBOn6Vy0qeIU/SmAuBUyNpcfYaSPgbCXuMVzG5GFOVKODqA/hyBR3l1ISrFuqdzLbAjfGc9enWoHY3qRyK2MA5DAeR8RRO44i41RpIpRuhcAHB8jQykwUhfOzJhxXhKSAArBEg3Z1bLEeW2wzUZ4/x1e7BbbDZdXj16L5ULhjePOJF3G+ZFx/KnnJ3CBNclmOpY+8T5nwqhQINzG6lldmO1BVw1xG4IvLQfmXBPuBR3hN/C93FMpHa3CMrrtiPQCH+pIHWohf2L3t1KInCtEhYdctp6hceNJz8vzBAcFCESVT0J14XQMeJNYMmHFkWmaiRX1/gj8jNvO0cSZcKQD9g0ig3CyHQTvvkIQPpTTmydhYQZ2ZlIfzOjYA/fpQO04LKZ5YmkCNCmosSdh1yMb1qfhMpEmWDhIw+QxIKuQNS/Y5rOuFBkDbuqP8/pHk2Jr4acQS2NzLIMxhEVx/Cz4J+lScpBbQ8Qtbdu0KwmVnz5nuIPQLUHn5VkSOdzMirG+hl73fbTrAGPQ13xLlG4gjdxKrkIrSohOoIwyC2eorZlwYcuTdv7rjy4qv575y92ROAITsXgvrtZld1fZ5UZcIAgye949OlTm8/aXFvLqTRcxvBJpOVLYyuD6YNQDh/AHjt1zNFA0/TtGwX32C46Dw3plc8AuooHkZyghm7PRqOdZGzLvjBB6+tJzadMrCnoDwj5/wB6jUYqvI5hviSm5jvLaAlpIpIwiZGp44l7Mqo8e93sUJ5etJrJbmedHiHYlFDgqWdiAoUHrg703flq5W47AZE5QyqQTkjTqOD1yf8ASubXgV1eGPVLnVG8gMjnCrGxV856HIrYqoMZXeNpon+e+pnyPbA1zJN8Ubhnt7VmyNaqzepK7mq1kbepPxnh0qWcbs6yx6sCRH1qPJTn5cDwqOMnpT9HjXHj2qbon7yuYljEqynEVuxGcHFJrASdq07hFnA9AgRKndzZvEELjAdQy+oNNWXGxqST2PbQQsXRNPdOonfJGkjzoJ6lVHfrI80hrgUZbhES/Ncp0J2VjnHhSbRWqkftHcbflx71FiWNnswWBWCicd3AunERY76ix2z+XA8vPNL/AN4QCpW3hXBzkIM9OhqbMqQPWBVUnoM+1HODRLOOxZgjj5GI+6muG5imbpj7Dwpmly/aiT8+dXTAqrAkRmIgMI84nbzIQkigY2BAG/rnxqV28kdnZakOZZNgTjc+ntmlOLcVtZraOR9n8VXr6r6e9CeGD8RKJ5RotodwM7bfKoz1JON6wl2dacUAfrOmuMI1rFeWD2F8hY7KNEnu47wPsSKmfHOIwhUjmdFIJbpg6EOuPSPHfT70G5F4T2tw8sh+Zi4Uj94nBPsPClfiJwTtmTDgOoYr3SQ22oLkfJgDqawalMeTUjcaqUDsqnbOk4pbNI8/ao3a2pEg+Vi6noR4Ej9K4i41Fbyu0bo0PZxKqZBOgk61I/eGTmo1w/ldRJEZJ42UsgcANlda6lB889M03HANgVmjLOGeJMEFlXfOfyk4OAeuKZ+VwEkbjXHl/PT6SwyuRyJKeL3cLwXaxvE5afWoZ8HT2YAK+Z26U/veLW5WYK6q/ZRKW1fOujvAeqkVE+GcIWO5jVis7GJpDGFb/wB3qUep9qdcS4MJoIZsLa5R2nBDYVQ4CNp6nO+PaqnT4+Fs16/2+UqXIiXGwvEexkimiTTEI5FkfSVK9XGfmBG+1SaTi9tPC+ZU0JcRnqNTpCirqVT1yVqFy8ntGHeWWNYxp7N8MRJrUshH7mQPHx2pf+40uUHaxl2KqRv3Sy6h1+bYeFPyJgZQu/gdfcxKlu6ks4nxuIz219FIpZbeUaXI1agpK6gD1O9bPEbaW5ieF40WSznyCwGmSTcqfI6s0Gh5RXEscrRsx0djKGOMksDt59wjBoPfcsCSTQjImIVZQwbMhC5fTgdQAetJx4cFUGPAI+X8Mh9wPEf3Vj+F4TLFI6GVpVbQrBsADGrI6E1CHH/X0qe8V5Xgt7Sfs5tTaY9sH8w1GoKzDxNdDSurKxBuzfVRbio7srh0Ud3IxWzdNnVpGPQbUhHxAhQEG486fJeXDjQ85WM9UB2A/wCWmbBuJIqaxn8ICEn7fWBbhssT61xq9akt9PYOQdMwOADgKB3QAGXB/NjP1rccFme9olK9Aud/Df8AWnFwoFznDE+VzUjJY4rQqRsloFYaJdycdMjbbx3FJSS2gVQO0JVgRkADGRqyc5bfNWDg9SmTE2M00E2to8hIRSxAzgVx2R6HOfb9alXDeNQQM+GkwX1YRRg+5O+PQUrJxyweQSSxSs2cnTgLt0yCd6jc19SKFRtyjydPeqzphETqzZ3PkvnUk5f5WjNjcTyg6tJ0MemEOSR7mpLwnnuzaPSpMaqucacaM4GMjzppJzNY/gJIlmVl7Fh2ecOfNQemTXOzvmZto45E14wgFyHf3bE4MsRURaQzHI7vmMU+4Lw175khgXTBHuSfzY/MaW5Jt7a5AjQy5CjUjdGxgtnGxANWbw0JFCGiUDPUYAOxxv5AVGQMvZ66mr8wGSlHcEcN4b2TBE/LkZ8SfOhXOF4LdQX7TCk40EDOtSqiQeIBqZyRd/bGrY/eo5zlZxyKyyagujLkDJGNxiuUuIHPucy4cVQErOTmJFIOg/NC3gP8MAEemcVn9t22zLFIZI0McRLLpIwcNIPMaiNqcIOHOoTTO7ZJUhcE7dNj6Utw/h/D9klFwjdckYGcHbJP06V2RjxjjmLO7dx1Bn9ugXAnAYYi0DGxB7PQCCPal7Lj/awC3uw7DBBlDZcDUHX5uuCDt60ZtrCyCL84ZWJAI1bHbTt12GfrWScIsgp7PtgSN8+B8MUpnw19o4aV2aypiPDOZY3lKxpLqSIRRR5UiVUUhQ4JwGz3s/SuLHilvJPHc6JRcA5lUsNIIQqSoO+/X0pxPw+zxFqMuqPoVQKT4kswOTvTLiBtpJVkRXDAhmYpgncbYzjp96PZ4WHhNfOJ9lmR+UsQpHxpI1TKu5UDoRgsruwBz4d/f2ri25mCRSGWJg2kYZdPXsyhBydlyc0pbTWinW4kck79wAYO2CAfA5+lP7+Sxc6iSNhkAaV26/pWU41Boi/fNexDzREifEOZreWFk/arIyx6iQpXUiaMD0OxzUPaQ07YR5c7fOcDJ6eHhXCxod966+HGuMeGcl7b9RnVnOflRVz54Ga3fxSDeQEE+1IXUHZPjOaLcTfXBG2T5HPtQxpgR0ZpxWyMjHkfSAKOwBuzXHlQFqkcD4RfajU9CX/CR43+EanJ8abz2mdx1omsZOTmifD7eH8O5kVmkDAKRsMErt/M0lXIPE36nCpXxi5EI10thhRIWqsNgv8A150cUWQ0dvFIcOdWkjLLltI6jBG1Iz39qiRFYGJw+SzHOd9J2bw22pzBmFicrHkx4yVYWI24aohVsKjFtPzbgYPXB+1LScWZcN+Gh1Ags3ngYxpIwNvKnt3xC20zCNJVXShj+XKnSdWTnoW/lQ5TZmCEyJMZc/tWDbEHV8gLdc48B40IuT/cYZjgYeBeZJfh9zIJbqOLskjJEhVlHix1YI8sbfSrMtbRuxfUQHU5bGMfX0xVJcmcchsnlmaNyWIjQKRsjHLgk+JAAq8uCXRmiSZdlmVTvjI0ggeYztVM2MFrmdGIFRKzUqQ2sYG5G2+ds9elccdtNXaKWG6Y8ANwft1pcQ99lwCuvc+O24x5b74qH/EDjHZ3ITtZgYHQsi6dDqzK2Cc52AI+tZzpw8YjcyrnkMM6lY2HZvupyWwDv4ZxijfGuaZLiLIhURg7PglhjwJ86PSczRySdpGZonaMb4RiOylZmXUzZYOGA36Yrmz47DKkYZZFXXIQqgBQrliQRqw5HgcA1pOJGIJHIlmzOrcQNa77qcA748OnhRBZvHG3pvj1NPeWOM26RxwKshkhYSF2C4ZtRXGM9MAbUbtblA0jqunUseygYJAy436Ka5efEqtTGdnBrMjLarAcbg+RpbsVJOQDXDKuSQMA7496wNXLPunYB4nF5bBlwABQDjEBjgY56Y/malGQcDFRnmy90nscbMM5+tatEWbIFHxmXVlVxMxkYjuQoDAjborKD4e24ps84JJ338gAPoKd3SawqgAMOppu3DmB6j+f9K9GpE8mxPl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6" name="Picture 6" descr="http://www.examiner.com/images/blog/wysiwyg/image/Jazz_Singer_3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09600"/>
            <a:ext cx="3705225" cy="56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94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Harlem Renaissance Artists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Claude McKay (author)</a:t>
            </a:r>
          </a:p>
          <a:p>
            <a:r>
              <a:rPr lang="en-US" dirty="0" smtClean="0"/>
              <a:t>Langston Hughes (poet)</a:t>
            </a:r>
          </a:p>
          <a:p>
            <a:r>
              <a:rPr lang="en-US" dirty="0" smtClean="0"/>
              <a:t>Zora Neale Hurston (author)</a:t>
            </a:r>
          </a:p>
          <a:p>
            <a:r>
              <a:rPr lang="en-US" dirty="0" smtClean="0"/>
              <a:t>Louis Armstrong (jazz musician)</a:t>
            </a:r>
          </a:p>
          <a:p>
            <a:r>
              <a:rPr lang="en-US" dirty="0" smtClean="0"/>
              <a:t>Duke Ellington (composer/pianist)</a:t>
            </a:r>
          </a:p>
          <a:p>
            <a:r>
              <a:rPr lang="en-US" dirty="0" smtClean="0"/>
              <a:t>Josephine Baker (dancer)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08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7303"/>
            <a:ext cx="3200400" cy="2819400"/>
          </a:xfrm>
        </p:spPr>
        <p:txBody>
          <a:bodyPr/>
          <a:lstStyle/>
          <a:p>
            <a:r>
              <a:rPr lang="en-US" dirty="0" smtClean="0"/>
              <a:t>Glorifying Youth and Personal Freedom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1.bp.blogspot.com/-Cs7NLwXkmNE/T7Vx-JV0xCI/AAAAAAAACVg/LpUqthXd-Go/s1600/1920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280" y="0"/>
            <a:ext cx="4867275" cy="697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50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72" y="0"/>
            <a:ext cx="7125113" cy="924475"/>
          </a:xfrm>
        </p:spPr>
        <p:txBody>
          <a:bodyPr/>
          <a:lstStyle/>
          <a:p>
            <a:r>
              <a:rPr lang="en-US" dirty="0" smtClean="0"/>
              <a:t>Popularized in the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0" name="Picture 4" descr="http://kellimarshall.net/wp-content/uploads/2011/09/miss-amer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889" y="152400"/>
            <a:ext cx="33147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data6.blog.de/media/014/4469014_5ec18295d3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838200"/>
            <a:ext cx="3223514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fashionprojects.org/wp-content/uploads/2008/04/newyorkerlady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266" y="762000"/>
            <a:ext cx="2405734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solarnavigator.net/geography/geography_images/Los_Angeles_hollywoodland_sig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35218"/>
            <a:ext cx="4114800" cy="280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81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125113" cy="924475"/>
          </a:xfrm>
        </p:spPr>
        <p:txBody>
          <a:bodyPr/>
          <a:lstStyle/>
          <a:p>
            <a:r>
              <a:rPr lang="en-US" dirty="0" smtClean="0"/>
              <a:t>Focus on Romance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1920'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3810000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ollywood Love Postcard 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"/>
            <a:ext cx="274319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encrypted-tbn2.gstatic.com/images?q=tbn:ANd9GcQd4gXEJRWCwQIvtVj9Mlvybq36mjgFJl7ua2quma4lKeA5kG6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301836"/>
            <a:ext cx="532597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08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82" y="381000"/>
            <a:ext cx="7125113" cy="924475"/>
          </a:xfrm>
        </p:spPr>
        <p:txBody>
          <a:bodyPr/>
          <a:lstStyle/>
          <a:p>
            <a:r>
              <a:rPr lang="en-US" dirty="0" smtClean="0"/>
              <a:t>Reaction Against the Strict Morals of the late 1800s and early 1900s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oldmagazinearticles.com/images/decorations/flappers_and_s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4133850" cy="489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.crackedcdn.com/phpimages/article/3/6/5/99365_v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833" y="2971800"/>
            <a:ext cx="4520167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.crackedcdn.com/phpimages/article/3/6/6/99366.jpg?v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916" y="104775"/>
            <a:ext cx="199072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86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462" y="-152400"/>
            <a:ext cx="7125113" cy="924475"/>
          </a:xfrm>
        </p:spPr>
        <p:txBody>
          <a:bodyPr/>
          <a:lstStyle/>
          <a:p>
            <a:r>
              <a:rPr lang="en-US" dirty="0" smtClean="0"/>
              <a:t>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www.officemuseum.com/IMagesWWW/1925_Accounting_Office_Brookly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6" y="609600"/>
            <a:ext cx="4181475" cy="344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faculty.umf.maine.edu/walter.sargent/public.www/web%20104/30s%20wpa%20women%20work%20poster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57200"/>
            <a:ext cx="4143375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sjsapush.com/resources/_46800658_factory_flo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4" y="3715615"/>
            <a:ext cx="4668965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01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7125113" cy="924475"/>
          </a:xfrm>
        </p:spPr>
        <p:txBody>
          <a:bodyPr/>
          <a:lstStyle/>
          <a:p>
            <a:r>
              <a:rPr lang="en-US" dirty="0" smtClean="0"/>
              <a:t>Consumer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http://www.d.umn.edu/cla/faculty/tbacig/studproj/is3099/jazzcult/20sjazz/Hosi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-20782"/>
            <a:ext cx="4467225" cy="662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teachingamericanhistorymd.net/000001/000000/000129/images/m0361-72dp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90"/>
          <a:stretch/>
        </p:blipFill>
        <p:spPr bwMode="auto">
          <a:xfrm>
            <a:off x="0" y="1143000"/>
            <a:ext cx="444855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70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35" y="703620"/>
            <a:ext cx="7125113" cy="924475"/>
          </a:xfrm>
        </p:spPr>
        <p:txBody>
          <a:bodyPr/>
          <a:lstStyle/>
          <a:p>
            <a:r>
              <a:rPr lang="en-US" dirty="0" smtClean="0"/>
              <a:t>Women &amp; the Automobile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acumen.lib.ua.edu/content/u0001/2009036/0000105/u0001_2009036_0000105_20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6632448" cy="408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historytoday.com/sites/default/files/jazz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498" y="99332"/>
            <a:ext cx="2857500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5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</Template>
  <TotalTime>3406</TotalTime>
  <Words>138</Words>
  <Application>Microsoft Office PowerPoint</Application>
  <PresentationFormat>On-screen Show (4:3)</PresentationFormat>
  <Paragraphs>39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Courier New</vt:lpstr>
      <vt:lpstr>Trebuchet MS</vt:lpstr>
      <vt:lpstr>Verdana</vt:lpstr>
      <vt:lpstr>Wingdings 2</vt:lpstr>
      <vt:lpstr>Summer</vt:lpstr>
      <vt:lpstr>The Jazz Age/Roarin’ Twenties</vt:lpstr>
      <vt:lpstr>New Morality-Challenge Tradition</vt:lpstr>
      <vt:lpstr>Glorifying Youth and Personal Freedom</vt:lpstr>
      <vt:lpstr>Popularized in the Media</vt:lpstr>
      <vt:lpstr>Focus on Romance </vt:lpstr>
      <vt:lpstr>Reaction Against the Strict Morals of the late 1800s and early 1900s</vt:lpstr>
      <vt:lpstr>Jobs</vt:lpstr>
      <vt:lpstr>Consumer Culture</vt:lpstr>
      <vt:lpstr>Women &amp; the Automobile</vt:lpstr>
      <vt:lpstr>Flappers </vt:lpstr>
      <vt:lpstr>Flappers</vt:lpstr>
      <vt:lpstr>Prohibition</vt:lpstr>
      <vt:lpstr>“Noble Experiment”</vt:lpstr>
      <vt:lpstr>Speakeasies </vt:lpstr>
      <vt:lpstr>PowerPoint Presentation</vt:lpstr>
      <vt:lpstr>PowerPoint Presentation</vt:lpstr>
      <vt:lpstr>Organized Crime</vt:lpstr>
      <vt:lpstr>Artistic Expression</vt:lpstr>
      <vt:lpstr>Pop Culture</vt:lpstr>
      <vt:lpstr>“Jazz Singer”</vt:lpstr>
      <vt:lpstr>Harlem Renaissance Artists</vt:lpstr>
    </vt:vector>
  </TitlesOfParts>
  <Company>Cosmos Foundation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Jazz Age/Roarin’ Twenties</dc:title>
  <dc:creator>mrives</dc:creator>
  <cp:lastModifiedBy>Maria Rives</cp:lastModifiedBy>
  <cp:revision>16</cp:revision>
  <dcterms:created xsi:type="dcterms:W3CDTF">2014-01-08T16:00:44Z</dcterms:created>
  <dcterms:modified xsi:type="dcterms:W3CDTF">2016-11-09T19:21:48Z</dcterms:modified>
</cp:coreProperties>
</file>