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60" r:id="rId4"/>
    <p:sldId id="261" r:id="rId5"/>
    <p:sldId id="262" r:id="rId6"/>
    <p:sldId id="276" r:id="rId7"/>
    <p:sldId id="263" r:id="rId8"/>
    <p:sldId id="257" r:id="rId9"/>
    <p:sldId id="277" r:id="rId10"/>
    <p:sldId id="258" r:id="rId11"/>
    <p:sldId id="274" r:id="rId12"/>
    <p:sldId id="275" r:id="rId13"/>
    <p:sldId id="259" r:id="rId14"/>
    <p:sldId id="264" r:id="rId15"/>
    <p:sldId id="265" r:id="rId16"/>
    <p:sldId id="266" r:id="rId17"/>
    <p:sldId id="267" r:id="rId18"/>
    <p:sldId id="278" r:id="rId19"/>
    <p:sldId id="268" r:id="rId20"/>
    <p:sldId id="269" r:id="rId21"/>
    <p:sldId id="270" r:id="rId22"/>
    <p:sldId id="271" r:id="rId23"/>
    <p:sldId id="272" r:id="rId2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834B-F967-4202-88A1-B006BF19DCC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7528-E4E3-4A23-9D4C-7658460CE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2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834B-F967-4202-88A1-B006BF19DCC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7528-E4E3-4A23-9D4C-7658460CE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0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834B-F967-4202-88A1-B006BF19DCC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7528-E4E3-4A23-9D4C-7658460CE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2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834B-F967-4202-88A1-B006BF19DCC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7528-E4E3-4A23-9D4C-7658460CE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2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834B-F967-4202-88A1-B006BF19DCC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7528-E4E3-4A23-9D4C-7658460CE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7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834B-F967-4202-88A1-B006BF19DCC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7528-E4E3-4A23-9D4C-7658460CE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5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834B-F967-4202-88A1-B006BF19DCC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7528-E4E3-4A23-9D4C-7658460CE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4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834B-F967-4202-88A1-B006BF19DCC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7528-E4E3-4A23-9D4C-7658460CE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8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834B-F967-4202-88A1-B006BF19DCC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7528-E4E3-4A23-9D4C-7658460CE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8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834B-F967-4202-88A1-B006BF19DCC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7528-E4E3-4A23-9D4C-7658460CE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2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834B-F967-4202-88A1-B006BF19DCC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7528-E4E3-4A23-9D4C-7658460CE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4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B834B-F967-4202-88A1-B006BF19DCC7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57528-E4E3-4A23-9D4C-7658460CE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0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World War I end?</a:t>
            </a:r>
          </a:p>
          <a:p>
            <a:endParaRPr lang="en-US" dirty="0"/>
          </a:p>
          <a:p>
            <a:r>
              <a:rPr lang="en-US" dirty="0" smtClean="0"/>
              <a:t>Who was blamed for the war, and why?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28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falseallegations.com/hyperinfla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90"/>
            <a:ext cx="3467100" cy="336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omparegoldandsilverprices.com/wp-content/uploads/2013/08/german-children-playing-with-mon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09924"/>
            <a:ext cx="333375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perial German bank notes?-hyperinflation-19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67894"/>
            <a:ext cx="4762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gregcookland.com/journal/uploaded_images/picKahnSelesnickCoatBlog-7438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125"/>
            <a:ext cx="3333750" cy="326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other of god meme hitler’s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7764"/>
            <a:ext cx="7962900" cy="1154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2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mother of god meme hitler’s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624552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German Condition Between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Germans really need someone to make them feel better about themselves.</a:t>
            </a:r>
          </a:p>
          <a:p>
            <a:r>
              <a:rPr lang="en-US" dirty="0" smtClean="0"/>
              <a:t>Adolf Hitler</a:t>
            </a:r>
          </a:p>
          <a:p>
            <a:pPr lvl="1"/>
            <a:r>
              <a:rPr lang="en-US" dirty="0" smtClean="0"/>
              <a:t>Anticommunist and nationalist</a:t>
            </a:r>
          </a:p>
          <a:p>
            <a:pPr lvl="1"/>
            <a:r>
              <a:rPr lang="en-US" dirty="0" smtClean="0"/>
              <a:t>Admirer of Mussolini</a:t>
            </a:r>
          </a:p>
          <a:p>
            <a:pPr lvl="1"/>
            <a:r>
              <a:rPr lang="en-US" dirty="0" smtClean="0"/>
              <a:t>Hatred of the victorious Allies</a:t>
            </a:r>
          </a:p>
          <a:p>
            <a:pPr lvl="1"/>
            <a:r>
              <a:rPr lang="en-US" dirty="0" smtClean="0"/>
              <a:t>Great orator</a:t>
            </a:r>
          </a:p>
          <a:p>
            <a:pPr lvl="1"/>
            <a:r>
              <a:rPr lang="en-US" dirty="0" smtClean="0"/>
              <a:t>Increased German self-esteem through the scapegoat effect</a:t>
            </a:r>
            <a:endParaRPr lang="en-US" dirty="0"/>
          </a:p>
        </p:txBody>
      </p:sp>
      <p:pic>
        <p:nvPicPr>
          <p:cNvPr id="7170" name="Picture 2" descr="http://ahitler.greyfalcon.us/pictures/Hitler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315322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uropean history + Mean Girls. Life mad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05" y="4252335"/>
            <a:ext cx="3499982" cy="25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0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Nazi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Nationalistic and anti-Communist party that recruits Hitler</a:t>
            </a:r>
          </a:p>
          <a:p>
            <a:r>
              <a:rPr lang="en-US" dirty="0" smtClean="0"/>
              <a:t>Try to seize power in Germany in 1923, resulting in Hitler’s arrest</a:t>
            </a:r>
          </a:p>
          <a:p>
            <a:r>
              <a:rPr lang="en-US" i="1" dirty="0" smtClean="0"/>
              <a:t>Mein </a:t>
            </a:r>
            <a:r>
              <a:rPr lang="en-US" i="1" dirty="0" err="1" smtClean="0"/>
              <a:t>Kampf</a:t>
            </a:r>
            <a:endParaRPr lang="en-US" dirty="0" smtClean="0"/>
          </a:p>
          <a:p>
            <a:pPr lvl="1"/>
            <a:r>
              <a:rPr lang="en-US" dirty="0" smtClean="0"/>
              <a:t>master Aryan race with blond hair and blue eyes</a:t>
            </a:r>
          </a:p>
          <a:p>
            <a:pPr lvl="1"/>
            <a:r>
              <a:rPr lang="en-US" dirty="0" smtClean="0"/>
              <a:t>Expansion of Germany into Poland and Russia</a:t>
            </a:r>
          </a:p>
          <a:p>
            <a:pPr lvl="1"/>
            <a:r>
              <a:rPr lang="en-US" dirty="0" smtClean="0"/>
              <a:t>Enslave the inferior races (Slavic)</a:t>
            </a:r>
          </a:p>
          <a:p>
            <a:pPr lvl="1"/>
            <a:r>
              <a:rPr lang="en-US" dirty="0" smtClean="0"/>
              <a:t>Blame the Jews for Germany’s defeat</a:t>
            </a:r>
            <a:endParaRPr lang="en-US" dirty="0"/>
          </a:p>
        </p:txBody>
      </p:sp>
      <p:pic>
        <p:nvPicPr>
          <p:cNvPr id="8194" name="Picture 2" descr="http://rationalwiki.org/w/images/thumb/8/80/MeinKampf.jpg/180px-MeinKamp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2324100" cy="361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9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to Power- “Fuhrer”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his release, Hitler gets Nazis elected to the Reichstag </a:t>
            </a:r>
          </a:p>
          <a:p>
            <a:r>
              <a:rPr lang="en-US" dirty="0" smtClean="0"/>
              <a:t>1933 Hitler appointed to chancellor (PM)</a:t>
            </a:r>
          </a:p>
          <a:p>
            <a:r>
              <a:rPr lang="en-US" dirty="0" smtClean="0"/>
              <a:t>Orders police to crackdown on socialist and communist parties</a:t>
            </a:r>
          </a:p>
          <a:p>
            <a:r>
              <a:rPr lang="en-US" dirty="0" smtClean="0"/>
              <a:t>Reichstag votes to give Hitler dictatorial powers</a:t>
            </a:r>
          </a:p>
          <a:p>
            <a:r>
              <a:rPr lang="en-US" dirty="0" smtClean="0"/>
              <a:t>Rebuild German military in 1935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152400"/>
            <a:ext cx="6286500" cy="1143000"/>
          </a:xfrm>
        </p:spPr>
        <p:txBody>
          <a:bodyPr/>
          <a:lstStyle/>
          <a:p>
            <a:r>
              <a:rPr lang="en-US" dirty="0" smtClean="0"/>
              <a:t>In the East…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8229600" cy="4525963"/>
          </a:xfrm>
        </p:spPr>
        <p:txBody>
          <a:bodyPr/>
          <a:lstStyle/>
          <a:p>
            <a:r>
              <a:rPr lang="en-US" dirty="0" smtClean="0"/>
              <a:t>Japan had had a traditional </a:t>
            </a:r>
            <a:r>
              <a:rPr lang="en-US" dirty="0" err="1" smtClean="0"/>
              <a:t>shogunate</a:t>
            </a:r>
            <a:r>
              <a:rPr lang="en-US" dirty="0" smtClean="0"/>
              <a:t> empire in the 1800s</a:t>
            </a:r>
          </a:p>
          <a:p>
            <a:r>
              <a:rPr lang="en-US" dirty="0" smtClean="0"/>
              <a:t>Begin to industrialize at the turn of the century, but economic times are hard</a:t>
            </a:r>
          </a:p>
          <a:p>
            <a:r>
              <a:rPr lang="en-US" dirty="0" smtClean="0"/>
              <a:t>Not enough exports to pay for imports</a:t>
            </a:r>
          </a:p>
          <a:p>
            <a:r>
              <a:rPr lang="en-US" dirty="0" smtClean="0"/>
              <a:t>Increased unemployment</a:t>
            </a:r>
            <a:endParaRPr lang="en-US" dirty="0"/>
          </a:p>
        </p:txBody>
      </p:sp>
      <p:pic>
        <p:nvPicPr>
          <p:cNvPr id="9218" name="Picture 2" descr="https://www.etap.org/demo/grade7_history/lesson5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"/>
            <a:ext cx="5715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1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Japanese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2819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Corrupt politicians are blamed for economic problems</a:t>
            </a:r>
          </a:p>
          <a:p>
            <a:r>
              <a:rPr lang="en-US" dirty="0" smtClean="0"/>
              <a:t>Anti-democracy military leaders believe Japan is destined to rule East Asia</a:t>
            </a:r>
          </a:p>
          <a:p>
            <a:r>
              <a:rPr lang="en-US" dirty="0" smtClean="0"/>
              <a:t>Military leaders begin to invade Manchuria in 1931</a:t>
            </a:r>
            <a:endParaRPr lang="en-US" dirty="0"/>
          </a:p>
        </p:txBody>
      </p:sp>
      <p:pic>
        <p:nvPicPr>
          <p:cNvPr id="10242" name="Picture 2" descr="http://go.hrw.com/venus_images/0531MC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24943"/>
            <a:ext cx="41148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8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go.hrw.com/venus_images/0531MC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1"/>
            <a:ext cx="8440056" cy="633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838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Militarists Control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Japanese prime minister tries to end the war but gets assassinated</a:t>
            </a:r>
          </a:p>
          <a:p>
            <a:r>
              <a:rPr lang="en-US" dirty="0" smtClean="0"/>
              <a:t>Now the military controls Japan</a:t>
            </a:r>
          </a:p>
          <a:p>
            <a:r>
              <a:rPr lang="en-US" dirty="0" smtClean="0"/>
              <a:t>Government now supports the nationalist policy of expanding the empire</a:t>
            </a:r>
            <a:endParaRPr lang="en-US" dirty="0"/>
          </a:p>
        </p:txBody>
      </p:sp>
      <p:pic>
        <p:nvPicPr>
          <p:cNvPr id="11266" name="Picture 2" descr="http://www.holocaustresearchproject.org/survivor/images/Japan%20invades%20Manchu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17" y="1905000"/>
            <a:ext cx="4131048" cy="34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2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Isolationism and focus on improving the economy</a:t>
            </a:r>
          </a:p>
          <a:p>
            <a:r>
              <a:rPr lang="en-US" dirty="0" smtClean="0"/>
              <a:t>During the Depression, other countries stopped paying war debt</a:t>
            </a:r>
          </a:p>
          <a:p>
            <a:r>
              <a:rPr lang="en-US" dirty="0" smtClean="0"/>
              <a:t>Nye Committee: Americans were tricked to going into WWI by arms manufacturers</a:t>
            </a:r>
          </a:p>
          <a:p>
            <a:r>
              <a:rPr lang="en-US" dirty="0" smtClean="0"/>
              <a:t>Neutrality Act of 1935: no selling arms to other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1936: General Franco takes power in Spain</a:t>
            </a:r>
          </a:p>
          <a:p>
            <a:r>
              <a:rPr lang="en-US" dirty="0" smtClean="0"/>
              <a:t>Soviet Union helps </a:t>
            </a:r>
            <a:r>
              <a:rPr lang="en-US" dirty="0" err="1" smtClean="0"/>
              <a:t>govt</a:t>
            </a:r>
            <a:r>
              <a:rPr lang="en-US" dirty="0" smtClean="0"/>
              <a:t> while Germany and Italy help Franco</a:t>
            </a:r>
          </a:p>
          <a:p>
            <a:r>
              <a:rPr lang="en-US" dirty="0" smtClean="0"/>
              <a:t>US refuses to sell arms to either side</a:t>
            </a:r>
          </a:p>
          <a:p>
            <a:r>
              <a:rPr lang="en-US" dirty="0" smtClean="0"/>
              <a:t>After Spanish Civil War, Hitler and Mussolini sign Rome-Berlin Axis</a:t>
            </a:r>
          </a:p>
          <a:p>
            <a:r>
              <a:rPr lang="en-US" dirty="0" smtClean="0"/>
              <a:t>Then, Japan aligns with Germany and Italy in the Anti-</a:t>
            </a:r>
            <a:r>
              <a:rPr lang="en-US" dirty="0" err="1" smtClean="0"/>
              <a:t>Comintern</a:t>
            </a:r>
            <a:r>
              <a:rPr lang="en-US" dirty="0" smtClean="0"/>
              <a:t> Pact---Axis powers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Continues to be “Neutral”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Neutrality Act of 1937: no selling arms, but if a foreign country wants to buy other goods, we will only take cash and the country itself has to send someone to pick it </a:t>
            </a:r>
            <a:r>
              <a:rPr lang="en-US" dirty="0"/>
              <a:t>u</a:t>
            </a:r>
            <a:r>
              <a:rPr lang="en-US" dirty="0" smtClean="0"/>
              <a:t>p</a:t>
            </a:r>
            <a:endParaRPr lang="en-US" dirty="0"/>
          </a:p>
        </p:txBody>
      </p:sp>
      <p:pic>
        <p:nvPicPr>
          <p:cNvPr id="12290" name="Picture 2" descr="http://i.imgur.com/dzO3xb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85725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Roosevelt and Internationalism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“International relations [are] secondary to the establishment of a sound national economy”</a:t>
            </a:r>
          </a:p>
          <a:p>
            <a:r>
              <a:rPr lang="en-US" dirty="0" smtClean="0"/>
              <a:t>Opposes isolationism, but sees that the public supports it</a:t>
            </a:r>
          </a:p>
          <a:p>
            <a:r>
              <a:rPr lang="en-US" dirty="0" smtClean="0"/>
              <a:t>Supports internationalism (trade between countries leads to prosperity and prevents war)</a:t>
            </a:r>
          </a:p>
          <a:p>
            <a:r>
              <a:rPr lang="en-US" dirty="0" smtClean="0"/>
              <a:t>Does sell weapons to China when Japan invaded Manchuria (claims Neutrality Act does not apply)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2387" y="381000"/>
            <a:ext cx="8229600" cy="1143000"/>
          </a:xfrm>
        </p:spPr>
        <p:txBody>
          <a:bodyPr/>
          <a:lstStyle/>
          <a:p>
            <a:r>
              <a:rPr lang="en-US" dirty="0" smtClean="0"/>
              <a:t>Italy After World War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5867400" cy="4525963"/>
          </a:xfrm>
        </p:spPr>
        <p:txBody>
          <a:bodyPr/>
          <a:lstStyle/>
          <a:p>
            <a:r>
              <a:rPr lang="en-US" dirty="0" smtClean="0"/>
              <a:t>Economic depression contributes to rise of antidemocratic governments in Europe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 descr="http://fascistitaly.files.wordpress.com/2011/05/benito-mussolini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50042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7338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Benito Mussolini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Founder of Fascist Party in 1919 (nation more important than individual, so government needs strong dictator to impose order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40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 Duce (“the Leader”)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315200" cy="4525963"/>
          </a:xfrm>
        </p:spPr>
        <p:txBody>
          <a:bodyPr/>
          <a:lstStyle/>
          <a:p>
            <a:r>
              <a:rPr lang="en-US" dirty="0" smtClean="0"/>
              <a:t>Increase nation’s power by expanding territory and building up military</a:t>
            </a:r>
          </a:p>
          <a:p>
            <a:r>
              <a:rPr lang="en-US" dirty="0" smtClean="0"/>
              <a:t>Return to glory of the Roman Empire</a:t>
            </a:r>
          </a:p>
          <a:p>
            <a:r>
              <a:rPr lang="en-US" dirty="0" smtClean="0"/>
              <a:t>Anti-communist</a:t>
            </a:r>
          </a:p>
          <a:p>
            <a:r>
              <a:rPr lang="en-US" dirty="0" smtClean="0"/>
              <a:t>Protection of private property and the middle class</a:t>
            </a:r>
          </a:p>
          <a:p>
            <a:r>
              <a:rPr lang="en-US" dirty="0" smtClean="0"/>
              <a:t>Nationalism</a:t>
            </a:r>
          </a:p>
          <a:p>
            <a:endParaRPr lang="en-US" dirty="0"/>
          </a:p>
        </p:txBody>
      </p:sp>
      <p:pic>
        <p:nvPicPr>
          <p:cNvPr id="4098" name="Picture 2" descr="http://jspivey.wikispaces.com/file/view/ITALIAN-FASCISM_624080.jpg/33778527/ITALIAN-FASCISM_624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05200"/>
            <a:ext cx="25146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2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771"/>
            <a:ext cx="8229600" cy="1143000"/>
          </a:xfrm>
        </p:spPr>
        <p:txBody>
          <a:bodyPr/>
          <a:lstStyle/>
          <a:p>
            <a:r>
              <a:rPr lang="en-US" dirty="0" smtClean="0"/>
              <a:t>Moving to…Russian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600200"/>
            <a:ext cx="6400800" cy="4525963"/>
          </a:xfrm>
        </p:spPr>
        <p:txBody>
          <a:bodyPr/>
          <a:lstStyle/>
          <a:p>
            <a:r>
              <a:rPr lang="en-US" dirty="0" smtClean="0"/>
              <a:t>1917: Russian Revolution removes Czar Nicholas II from power</a:t>
            </a:r>
          </a:p>
          <a:p>
            <a:r>
              <a:rPr lang="en-US" dirty="0" smtClean="0"/>
              <a:t>Enter the communist Bolsheviks under Vladimir Lenin (USSR)</a:t>
            </a:r>
          </a:p>
          <a:p>
            <a:r>
              <a:rPr lang="en-US" dirty="0" smtClean="0"/>
              <a:t>Government seizes private property, institutes one-party rule, suppress individual liberties, and punish opponents</a:t>
            </a:r>
            <a:endParaRPr lang="en-US" dirty="0"/>
          </a:p>
        </p:txBody>
      </p:sp>
      <p:pic>
        <p:nvPicPr>
          <p:cNvPr id="5122" name="Picture 2" descr="http://4.bp.blogspot.com/_3hcsbZBlvcA/SIoJ_KQXfBI/AAAAAAAAAAs/ie5h-dimDzo/s320/lenin_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2543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0/06/Russian_Imperial_Family_1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005730"/>
            <a:ext cx="2819400" cy="234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7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Romanovs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upload.wikimedia.org/wikipedia/commons/0/06/Russian_Imperial_Family_1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705601" cy="55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8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8993"/>
            <a:ext cx="441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Lenin dies in 1924</a:t>
            </a:r>
          </a:p>
          <a:p>
            <a:r>
              <a:rPr lang="en-US" dirty="0" smtClean="0"/>
              <a:t>By 1926, Stalin is the new Soviet dictator</a:t>
            </a:r>
          </a:p>
          <a:p>
            <a:r>
              <a:rPr lang="en-US" dirty="0" smtClean="0"/>
              <a:t>Begins massive effort in industrializing, resulting in peasant deaths</a:t>
            </a:r>
          </a:p>
          <a:p>
            <a:r>
              <a:rPr lang="en-US" dirty="0" smtClean="0"/>
              <a:t>Cruel dictator who murders all who oppose him</a:t>
            </a:r>
            <a:endParaRPr lang="en-US" dirty="0"/>
          </a:p>
        </p:txBody>
      </p:sp>
      <p:pic>
        <p:nvPicPr>
          <p:cNvPr id="6146" name="Picture 2" descr="http://pjmedia.com/mihaipacepa/files/2013/03/sta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72" y="190499"/>
            <a:ext cx="1906742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'm not allowed to laugh at Stalin, as he was a mass murderer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898" y="1524000"/>
            <a:ext cx="3939702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Rewind—the End of World War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Treaty of Versailles 1919</a:t>
            </a:r>
          </a:p>
          <a:p>
            <a:pPr lvl="1"/>
            <a:r>
              <a:rPr lang="en-US" dirty="0" smtClean="0"/>
              <a:t>Germany is made to accept blame for the war</a:t>
            </a:r>
          </a:p>
          <a:p>
            <a:pPr lvl="1"/>
            <a:r>
              <a:rPr lang="en-US" dirty="0" smtClean="0"/>
              <a:t>Reparations</a:t>
            </a:r>
          </a:p>
          <a:p>
            <a:pPr lvl="1"/>
            <a:r>
              <a:rPr lang="en-US" dirty="0" smtClean="0"/>
              <a:t>Demilitarize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Germans are completely humiliated and ashamed.  </a:t>
            </a:r>
          </a:p>
          <a:p>
            <a:r>
              <a:rPr lang="en-US" dirty="0" smtClean="0"/>
              <a:t>Economic disaster (hyperinflation)</a:t>
            </a:r>
            <a:endParaRPr lang="en-US" dirty="0"/>
          </a:p>
        </p:txBody>
      </p:sp>
      <p:pic>
        <p:nvPicPr>
          <p:cNvPr id="1026" name="Picture 2" descr="http://www.worldology.com/Europe/images/wwi_1919_germ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39733"/>
            <a:ext cx="3819524" cy="35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9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worldology.com/Europe/images/wwi_1919_germ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6" y="354469"/>
            <a:ext cx="6638924" cy="608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517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631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Bell Work</vt:lpstr>
      <vt:lpstr>PowerPoint Presentation</vt:lpstr>
      <vt:lpstr>Italy After World War I</vt:lpstr>
      <vt:lpstr>Il Duce (“the Leader”)</vt:lpstr>
      <vt:lpstr>Moving to…Russian Revolution</vt:lpstr>
      <vt:lpstr>Romanovs</vt:lpstr>
      <vt:lpstr>Joseph Stalin</vt:lpstr>
      <vt:lpstr>Rewind—the End of World War I</vt:lpstr>
      <vt:lpstr>PowerPoint Presentation</vt:lpstr>
      <vt:lpstr>PowerPoint Presentation</vt:lpstr>
      <vt:lpstr>PowerPoint Presentation</vt:lpstr>
      <vt:lpstr>PowerPoint Presentation</vt:lpstr>
      <vt:lpstr>German Condition Between Wars</vt:lpstr>
      <vt:lpstr>Nazi Party</vt:lpstr>
      <vt:lpstr>Rise to Power- “Fuhrer”</vt:lpstr>
      <vt:lpstr>In the East…</vt:lpstr>
      <vt:lpstr>Japanese Problems</vt:lpstr>
      <vt:lpstr>PowerPoint Presentation</vt:lpstr>
      <vt:lpstr>Militarists Control Japan</vt:lpstr>
      <vt:lpstr>American Reaction</vt:lpstr>
      <vt:lpstr>Spanish Civil War</vt:lpstr>
      <vt:lpstr>US Continues to be “Neutral”</vt:lpstr>
      <vt:lpstr>Roosevelt and Internationalism</vt:lpstr>
    </vt:vector>
  </TitlesOfParts>
  <Company>Cosmos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mrives</dc:creator>
  <cp:lastModifiedBy>Maria Rives</cp:lastModifiedBy>
  <cp:revision>21</cp:revision>
  <cp:lastPrinted>2016-01-29T13:22:51Z</cp:lastPrinted>
  <dcterms:created xsi:type="dcterms:W3CDTF">2014-02-13T16:38:10Z</dcterms:created>
  <dcterms:modified xsi:type="dcterms:W3CDTF">2016-01-29T17:01:15Z</dcterms:modified>
</cp:coreProperties>
</file>