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EA87A2-704E-48D0-BF3F-A3FC335482FD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EDB031-E404-4743-AB7D-8B9A264C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0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B784-CD7D-480D-8723-2DAC8D147F4B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3D21-815F-43D2-A0FE-6E21FECF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Legacy of the New Deal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5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nlrb.gov/sites/default/files/attachments/basic-page/node-1560/193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743076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mstartzman.pbworks.com/f/1300831566/sharma-roose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1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logs.reuters.com/great-debate/files/2011/09/key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6636"/>
            <a:ext cx="3848398" cy="50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Inauguration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assets.nydailynews.com/polopoly_fs/1.1242867.1358556853!/img/httpImage/image.jpg_gen/derivatives/gallery_635/president-franklin-roosevelt-inauguration-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464552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Housing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upload.wikimedia.org/wikipedia/commons/5/55/%22Cross_Out_Slums%22_-_NARA_-_513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49829"/>
            <a:ext cx="3733800" cy="51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Security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upload.wikimedia.org/wikipedia/commons/d/de/Floyd_Burroughs_sharecro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91" y="1752600"/>
            <a:ext cx="3599061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historyplace.com/unitedstates/lange/dor12-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721016" cy="36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Labor Standards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shawnjroberts.com/wp-content/uploads/2012/05/6a00d83455b3db69e20133f27402cf970b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90" y="1790701"/>
            <a:ext cx="2882646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ithfriendship.com/images/i/40182/Fair-Labor-Standards-Act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76450"/>
            <a:ext cx="43529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www.newdeal75.org/images/newdeal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291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arpon.files.wordpress.com/2012/07/fdr-new-deal-unemploy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1868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euro-webonline.com/world_cultures/images/soc_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33876"/>
            <a:ext cx="42019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findlaw.com/resources/www.findlaw.com/financialcrisis/sec_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57775"/>
            <a:ext cx="16383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fdic.gov/regulations/resources/signage/images/signFDI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8883"/>
            <a:ext cx="3566282" cy="15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Election of 1936</a:t>
            </a:r>
            <a:endParaRPr lang="en-US" dirty="0"/>
          </a:p>
        </p:txBody>
      </p:sp>
      <p:pic>
        <p:nvPicPr>
          <p:cNvPr id="2050" name="Picture 2" descr="http://campaignrhetoric.files.wordpress.com/2011/06/1936-fdr-poster.jpg?w=227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50" y="52387"/>
            <a:ext cx="181753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anor Roosevelt in Des Moines, Iowa talking with a project superintendent about a WPA project to convert a city dump into a water front park. June 8, 193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6" y="2667000"/>
            <a:ext cx="7610746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olumbia.edu/cu/news/newyorkstories/images/murals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07" y="609600"/>
            <a:ext cx="937196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Three young African-American women, trained in office skills by the National Youth Administration, work part-time in the offices of the YWCA in Chicago, Illinois, in 1936. FRANKLIN DELANO ROOSEVEL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56309"/>
            <a:ext cx="4600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ry McLeod Beth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" y="214745"/>
            <a:ext cx="44663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879068"/>
            <a:ext cx="353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McLeod Bethune</a:t>
            </a:r>
            <a:endParaRPr lang="en-US" dirty="0"/>
          </a:p>
        </p:txBody>
      </p:sp>
      <p:pic>
        <p:nvPicPr>
          <p:cNvPr id="4102" name="Picture 6" descr="http://4.bp.blogspot.com/-GvrAdaVEW9Q/URiC4kV0FfI/AAAAAAAAAD4/F5DxlsptxKs/s320/elean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17752"/>
            <a:ext cx="3186112" cy="27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Frances Perkins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upload.wikimedia.org/wikipedia/commons/thumb/c/c9/Frances_Perkins_TIME_FC_1933.jpg/200px-Frances_Perkins_TIME_FC_1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3327"/>
            <a:ext cx="3352800" cy="44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.lib.umn.edu/jbudd/whitherwork/images/frances-perkins-theodore-peyser-robert-wagner-franklin-d-roosevelt-2009-2-20-15-3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8768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257800"/>
            <a:ext cx="3124200" cy="40200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Deal “violates the basic ideals of the American system”</a:t>
            </a:r>
            <a:endParaRPr lang="en-US" sz="2000" dirty="0"/>
          </a:p>
        </p:txBody>
      </p:sp>
      <p:pic>
        <p:nvPicPr>
          <p:cNvPr id="6146" name="Picture 2" descr="https://encrypted-tbn2.gstatic.com/images?q=tbn:ANd9GcS-AsQQVlw0V3dyqk-KgP2cvOkEmy0o8SzIoAJj6KCuU0fd0Wn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6" y="4495800"/>
            <a:ext cx="1384735" cy="21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5/50/ElectoralCollege1936.svg/400px-ElectoralCollege193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218218" cy="41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5_YNSl_MMOQ/TFmYhbIrYSI/AAAAAAAACZE/n2LMfULEFJc/s1600/plentyof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3" y="1461815"/>
            <a:ext cx="3439885" cy="51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ourdocuments.gov/document_data/document_images/doc_066b_b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1" y="1752600"/>
            <a:ext cx="2141403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Scheme</a:t>
            </a:r>
            <a:endParaRPr lang="en-US" dirty="0"/>
          </a:p>
        </p:txBody>
      </p:sp>
      <p:pic>
        <p:nvPicPr>
          <p:cNvPr id="7174" name="Picture 6" descr="http://www.outsidethebeltway.com/wp-content/uploads/2011/01/Social_security_ca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44142"/>
            <a:ext cx="281198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wu.edu/~erpapers/teachinger/images/nlrb_s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20230"/>
            <a:ext cx="16478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uthentichistory.com/1930-1939/2-fdr/5-courtpacking/1937sc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05560"/>
            <a:ext cx="3962400" cy="54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rcochran.com/grade%208/Great%20Depression/court%20pac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7331"/>
            <a:ext cx="4729969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ites.google.com/a/choiceschools.com/mantych/home/3branchesinformation/3-branches-of-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35023"/>
            <a:ext cx="8782050" cy="68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498" y="838200"/>
            <a:ext cx="2024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Congress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9039" y="623454"/>
            <a:ext cx="2065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President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158" y="623454"/>
            <a:ext cx="3138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Supreme court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3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52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Legacy of the New Deal</vt:lpstr>
      <vt:lpstr>Election of 1936</vt:lpstr>
      <vt:lpstr>PowerPoint Presentation</vt:lpstr>
      <vt:lpstr>PowerPoint Presentation</vt:lpstr>
      <vt:lpstr>Frances Perkins</vt:lpstr>
      <vt:lpstr>Election of 1936</vt:lpstr>
      <vt:lpstr>Court Packing Scheme</vt:lpstr>
      <vt:lpstr>Court Packing Scheme</vt:lpstr>
      <vt:lpstr>PowerPoint Presentation</vt:lpstr>
      <vt:lpstr>PowerPoint Presentation</vt:lpstr>
      <vt:lpstr>Roosevelt Recession</vt:lpstr>
      <vt:lpstr>Inauguration 1937</vt:lpstr>
      <vt:lpstr>National Housing Act</vt:lpstr>
      <vt:lpstr>Farm Security Administration</vt:lpstr>
      <vt:lpstr>Fair Labor Standards Act</vt:lpstr>
      <vt:lpstr>PowerPoint Presentation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of the New Deal</dc:title>
  <dc:creator>mrives</dc:creator>
  <cp:lastModifiedBy>Maria Rives</cp:lastModifiedBy>
  <cp:revision>9</cp:revision>
  <cp:lastPrinted>2015-01-23T13:43:41Z</cp:lastPrinted>
  <dcterms:created xsi:type="dcterms:W3CDTF">2014-02-06T16:16:33Z</dcterms:created>
  <dcterms:modified xsi:type="dcterms:W3CDTF">2015-01-23T18:22:03Z</dcterms:modified>
</cp:coreProperties>
</file>