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1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3E25-F6CA-43A9-B383-01138F5EC85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59E2-DA3A-48F5-A7F2-7298A5D2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qXZp8bxpN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Pjn5E6yOKo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oQOu0IAdga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John F. Kennedy’s Foreign Policy and Assassination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oonandback.com/wp-content/uploads/2013/12/Saturn-V-Apollo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05400" cy="70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9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nktank.fi/wp-content/uploads/2012/08/Neil-Armstrong-on-the-moon-1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39250" cy="7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0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ripleynewsreports.com/black-admin/uploads/125ABCDEFGHKPQSUVWXYlife-magazine-bay-of-pigs-05101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7150"/>
            <a:ext cx="523875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dirty="0" smtClean="0">
                <a:hlinkClick r:id="rId3"/>
              </a:rPr>
              <a:t>ide</a:t>
            </a:r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2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germany.info/contentblob/2158456/Galeriebild_gross/331358/Timeline_Kids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571"/>
            <a:ext cx="8458200" cy="65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2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static.guim.co.uk/sys-images/Observer/Pix/pictures/2009/11/13/1258130881560/The-Fall-of-the-Berlin-Wa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533400"/>
            <a:ext cx="9649113" cy="57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477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8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learnersonline.com/wp-content/uploads/2013/11/cub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99634"/>
            <a:ext cx="8707582" cy="71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0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learnersonline.com/wp-content/uploads/2013/11/cub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55" y="228600"/>
            <a:ext cx="9445337" cy="62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2.cdn.turner.com/cnn/dam/assets/131113175650-jfktheday08-horizontal-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41230"/>
            <a:ext cx="9206345" cy="51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0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nationalenquirer.com/sites/nationalenquirer.com/files/imagecache/node_page_image/article_images/jfk_stry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99"/>
            <a:ext cx="892063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32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www.indyweek.com/imager/b/magnum/3192029/8507/lho-m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3870"/>
            <a:ext cx="9199418" cy="68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2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kirkwood.k12.mo.us/parent_student/khs/plattes/Topics21-23/topics21-2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52400"/>
            <a:ext cx="10044543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9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news.sagacom.com/wp-content/blogs.dir/3/files/2013/11/jackie-6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645"/>
            <a:ext cx="9144000" cy="58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1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upload.wikimedia.org/wikipedia/commons/c/cc/Lyndon_B._Johnson_taking_the_oath_of_office,_November_1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229600" cy="65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2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bs.org/independentlens/paulconrad/mag/mag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28600"/>
            <a:ext cx="41433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3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ssets2.blurb.com/images/uploads/catalog/96/3226296/3321979-a52e66c6491ac1bc2025448e32f27152-fp-1331694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45915"/>
            <a:ext cx="8229600" cy="70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8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iseprep.org/files/attach/images/1296/336/013/539512ff94434017999ad9c0f768be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0"/>
            <a:ext cx="8117416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2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3.bp.blogspot.com/-vDzWnV8GuHA/UELByBInbPI/AAAAAAAAABY/fIDIuTEz5ho/s1600/19612D122D162DVisita20JFK2DLa20M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1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ulletin.brynmawr.edu/files/2011/12/PeaceCorps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41" y="-27709"/>
            <a:ext cx="6667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smcm.edu/news/_assets/images/2010/10-028%20Peace%20Cor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92" y="2971800"/>
            <a:ext cx="488185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1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fritchconsulting.com/wp-content/uploads/2011/04/yuri-gagarin-new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010650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9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38800" y="654408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pic>
        <p:nvPicPr>
          <p:cNvPr id="8194" name="Picture 2" descr="http://todayinsci.com/K/Kennedy_John/KennedyJohn-ToTheMoon5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1"/>
            <a:ext cx="9150927" cy="64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7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eldbham.com/wp-content/uploads/2012/02/LIFE-John-Gle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315620"/>
            <a:ext cx="5690406" cy="74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John F. Kennedy’s Foreign Policy and Assassination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F. Kennedy’s Foreign Policy and Assassination</dc:title>
  <dc:creator>mrives</dc:creator>
  <cp:lastModifiedBy>mrives</cp:lastModifiedBy>
  <cp:revision>3</cp:revision>
  <dcterms:created xsi:type="dcterms:W3CDTF">2014-03-25T17:38:10Z</dcterms:created>
  <dcterms:modified xsi:type="dcterms:W3CDTF">2014-03-25T18:05:36Z</dcterms:modified>
</cp:coreProperties>
</file>