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9B153-7B0B-4AE0-923E-965181E0B21A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5EB0-F8F5-450B-92B9-FA412A078B9E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117180" cy="1470025"/>
          </a:xfrm>
        </p:spPr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oursera-course-photos.s3.amazonaws.com/f7/f0a44adaf0265611da7ed6816d32b5/immigration-nolog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1905000"/>
            <a:ext cx="668221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ebsupport1.citytech.cuny.edu/Faculty/pcatapano/lectures_immigration/gum_s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908970" cy="56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foundsf.org/images/e/e6/Outofsf$view-of-sf-from-angel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9" y="914400"/>
            <a:ext cx="7842571" cy="52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apushroaring20s.wikispaces.com/file/view/Nativism_Pictures_Comic.jpg/131705389/Nativism_Pictures_Co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35"/>
            <a:ext cx="8534400" cy="65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ecx.images-amazon.com/images/I/51uKHDRINuL._SS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0"/>
            <a:ext cx="8191500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s.fineartamerica.com/images-medium-large/pro-immigration-cartoon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57250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robbettmann.com/wp-content/uploads/2010/11/Imag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1530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QWFRQVGR0aGBgYGR8fIBwgISIiHSIiJCAgISggJiAjHhweIC8gIycqLC0tHB4yNTAqNSYsLCkBCQoKDQwOGg8PGTQhHiQyNSk1MjU1LCkvLS0pLyosMCw0KSwpLCwsLS0qKSksNCkpLSksKSwvKTYpKiksLCwsNf/AABEIAMsA8AMBIgACEQEDEQH/xAAcAAACAgMBAQAAAAAAAAAAAAAGBwQFAgMIAQD/xABKEAACAQIEBQIEAwUDCQcDBQABAgMEEQAFEiEGBxMxQSJRFDJhcYGRoRUjQrHRCBZSJFNUYnKSk8HxFyUzQ4Ky8KLD0jREY3TC/8QAGQEBAAMBAQAAAAAAAAAAAAAAAAECAwQF/8QAKREBAAIBAwMDAwUBAAAAAAAAAAECAwQREgUhMRNBUSJhkTJicYGxFP/aAAwDAQACEQMRAD8Ah1001Hnxjq6mZaaVnIZpH0aHUgedPpJsNu+KnhHNnanzIS1U946dih67bkN8w339Whe4+a3nDE54cIvVU0UlPF1J45Apt82g3Fh9NRU/hfATxJyrnLZfHFFYSQpHOyDZWB9TOV27Hv50++AYPJrL3+CSplklkkn1H1yMwChvTYEmxt398MLFJVJJR0NqWISyRIoSMbBiLD8PfE/J6qSSCN5U6cjKC6f4T5F/pgF5leYz5rmUyrO8VFRkK0a+lpWuw3I206ka+/tggzutqqauMzH/ALuSnZpbAEh17W8kkePYHARUJVZFmc9SIHno6s3IiG6m+obe4LN3te53GC6kkqc1im6kbUtNLCY40cDqMW/8wj+EAbAXN7nADnCYmzvrVEtVNFD1TGkUMnTsFFwSQty243uAd/a2PeAeKJ5K2ry2qcyiMMEb/VQkNcje5BG53uMYcJZTWZG88Zp5KuCTS0bQAfOBbcFrrfyd8SOX3CtRDUVuYVUTJNKHKQKVLEG7Hza52AuR2N7bYAAyXheH+8YptTvGkrfMSGuql9z59Q7+cdE1sJZStyNQIuO4uLXvcdu+EItXXLnBzI5ZUWuW6QU+U0fNpt4v29/fB7w/xFmNXXdaWmlpKSKJlaJ9y7ntbYEt7bYBQ19RNTV81PVVtWI4CwLRytrcDdLXbSCQb79t8M7lxw5VRVplM009E8OqKSWRjq16WHoJ+Yb7jbApVcOtVZjPVVlBWClqS2kot3WwFmKC57DyPPc4POEKqs+LMYgkjy+GHpQ9VArkqFsxJ3vbV222wDGA2wiuc+bVFFXo9NUzR9eLUVDtYEG2y9vAwwOWvGVTXwytUQCIxOV1L8rHe4A73U98DPG9NWftinqVomnp6cCMadJ16r6tidvm2vYbd8BQ5vzLaroadoZ3p6hZlilVCBq1D5xYb73P3bDP4k4uhyyGISmSWVrIiCxkcja+/wBfP1wv+JOVbxZjT1lHDrjMqyPAukaNJB2ubWO9wO2+Cvj/AIYnlqaGsgQTfCOS8NxqYEg+ktZbi3kj3wBHw3xhBWa1i1iSIhZUZCrRsSRY+L3U9vpi9Y4VHCmTVtNLX5g1Kxknb93Tal1H1XuTcqP+tsMlmkeG49EhS9jY6WI2Fxt6T5+mAUOf8wK8fEVMNRHHFFVCBKbQpZ/F7ncXtfthx0chKqWFiwBK/wCEkC4/A3xz3mHB9dI7QS0cr1rzhvjNZEdvewGm1v4u+Hx+8gpASOtLHEL2/jZV3tsfmIwATzh5gNQqkUDlKlrP8oI0eoHvte+C7h3iVamhiqgGYugZlQXN/lNh98KerySXMzX1NZR1STKi/CxkkaO/Y7fxAE+n3xa8qswrKOjqIZqSo/dDqQgo3q8FF9Pe/q+xwBHRc7ctlkSNWlDOwUXjIAJsNz7b4sM65o0VJO9PMZVkQA2EZOq9vlI79/0PthLx5RVLRQwfs2qMkVX19XTIGmwGm9r329rYKazO55M3irzllZ0o4WjKGK7aiG372t6vfsMA0eGeM6avjMlO+oA2YEWZfa4+tjb3xvz/AImgooTNOxVBYCwuWJ7AAbk/TCt5cZNUClroViloJ5ZBJHM0bbLfZd9rrvbfs59sRuO+Ba74aEPVVVcOoOpGEGy/4gNyCBfvfAGOcc0YXo6h6Is88SBjGyFWjBNtbBh8q3F7X8Y28quKJ66kDzo2pSR1rKFk3OygH+HtuMAnD/DVXCc0gEczxvTssMskfqcjSLC+9iu1u218WXK6fM6SlkWSjY08KO0a6QsruWvp3Pbc+PGAcePsVnDmaPUU6SyRNC7XvG3dfodhv+GLPAUX9+qDt8bTX9uqv9cff34y/wD0ym/4qf1x4vAdBf8A/R05+8Sf0xl/cXL/APQqb/hJ/TAff35oP9Npv+Kn9cRV5k5aZOn8bBq/29v975f1xJPAmX/6FTf8FP6Y2UvBtFG2pKSBW9xGo/5YDXJx3l6962n+wlUn8gb4hNzRywIHNZFZu25J2+gBOJzcDUBN/g6e589Jf6YxXgOgBuKOn/4S/wBMBoyvmNl9RII4aqN3IJt6hsBc7kAbAXxvHHOXk2+Mpifbqr/XG+k4Ro4m1x00KNYjUsag2IsRcDyMR/7hUA7UlOLf/wASfne3fAXElai2uwGrtcgXxUnjegvY1lOCPeVAR+ZxPqcmhkdHeNGaI3RioJU+4NrjGNNw/TxiywxgEkn0LuTuT27n3wEIcc0H+m03/GT/APLGuo48y4Alq2n7eJVO34HFv+yof81H/uL/AExi2Twn/wAqP/cX+mAoaPjbK47JHV04DXIAkHfzc37/AHxvp+YWXPfTWU+xsbyKu4/2rbfUbYtDkUBuDFGQdrFF/pjVDwxSoFCU8ShL6bRrtfv4wEY8cUA//eU3/FX+d8SqHiSlmNoqiGQ2JIR1awHnYnbHlVwxSygCSnhe3a8a7fpiRR5TFEumNFQeyqB/IYCvHG9B2+Mp/r+9X+uPjxvQCw+Mpt7AWmQ9/scSYeGaVGLLTwhm+YiNbn77Y8reF6Wa3Vp4Xt21RqbfpgPIuKaRn6a1MLSdtAkQt9rXvjKn4lpZGKpUQsy91Eikj7i+I0HBNEjBkpYFYdiI1Ftre3tjbScJUcW8dNChPciNf6YDf+3qcsU68WsC5XWtwPtfG4ZjFa/US17X1Dv7X9/pitn4JoXJZ6SBmPcmJT/yxn/c2i0aDSwFNWrSY106rWva1r22v7YCf+0ov85H/vr/AFx6a+K19aaf8WoW/O9sVX9w8v8A9Bpf+Cn9MZngmhK6TSQab3t01t+VrYCzFbGRfWljsDcW/n+mNvUH/wABxSTcCULqqGli0KQwVV0i482W364lnhql/wAxH/ujAWHUGNT1yD5mA+5A7fc4gvwrSm46CWIsbC3698Qa3l1QTBBJTIxQWU7gj8Qbn7nAEKv9D+WMtWBtOXNALEQWtb/zJPH01fpjKXl5QsxYwbnc2kkH6BrflgL6pqljRndgqKCWY9gB3Jwvsy5wU5l6NFHJWzH5ViFlO1z6j3t9F2wIc9uOn1CigeyFQZrd7+FP/P8ADEvkFkKNFJWHeTX0l86Bte3kXDWP0GAIYOaFRCQ1fls9LASAZdQcKT7+kG31xKo+a0M+Zx0VMFljdSxmVtr2vYC3jzfBzUQBlIYalIsQRcEeRbCKyrhwUPFCoABGdTppFlCspsN/IO2ALeZ/MCty10aOGFoH2DPrvr7kWVxtbz2xUZZzmrPgmrJaSFoRKIrpI6kG19wQ/wBN7jFj/aCltlyDUBqmX0kXLWHg+LdzhU0GUlsjlmNTIFSoC/Di2m7AWY3Pc/yH44DoLg7jAV9F8T03jA1Bge11G+k+R9ffAXkXNKszGqlipIadI40LgzaySPHyuAC322xu5dZitVkUkUKrHJFFLEVF/mZT6rm/zfN9xgN5G1scM9WXZEAgBJZrWCsCf/njbvfAHvLjm6uYt0ZUEVQF1LpvoYfS5uCPrfEXOubsj16UeWxxzksFLuTpJIvtpI2AFyfphb8mMseTNonUArGGZt9gCCv8yNu+M+XVMtNnkUdTdCrOi+BrsQpP+qQcA1abjGvGZfATR02p4neKROpZiBcXBbYXBBwHZ/zqzKkqHp5aek6kZs1uoRf3H7zsbj64YpzumkzdKcQ66iOIt1hpPTBG6ne4uCPHkYRfNRL51U2JB6i2I8GwwBzxDzazOjIWSCja6hm09U6NW4DjX6SfAPfFvxPzbmoFpmekEi1EKuH6pUarAuoGhj6Sw7k7WxCyArlk2ZftGcTAfDtqcBmkHrsdB8iwH074gf2gnSSChkDfN1CgC/MpEZ99rC35/TATqjnjUpDHNJlrJDL8knV2P2/d99uxtg2yzi+Ssy74qjh6kjXAidtIDA2I1frhAVgrzllM07H4ESaYU2DbAm+wuV+bf3+2H1yqzKlmy+P4VOmieloyblW7m5sL37g+xwALHz1qeutM1FGsxlWNryNYEsFta23fvcjzi+4w5gV0OYpQ0dPFK7xhrPrvc7ncMosLd8B3P3IRDVw1cfpaUHVbvrSxDe/awv8ATBTyGy3VTS1UhZ5XkKa3Oo2TwCd7b4Bjw1pSmElRpjYJqk/wqbXNtzsPvvhf5fzOqMwqHjyynjdIVDO87smsHYBQva/1v27YJOZGXyTZZVRoNTGPYDyQbn9B2wsP7PQ0z1era0aXB27M38rb4BkcvuOmzD4hXg6D07hWXXrve/kgHuPbFfzE5orlbxR9EytIC5u2my3ttsbnY7YIeG87iqDUtCqfu5em0i2tIQqnUCO/zW39sc78dVMuYTz1ixuadZOmGB1KpFgBfwGvq7ecB03RV3UgSaNSwdA6gnc3AIF+198KXMOf0sM0kL0IDxsUYde+4NvEX0wWcls4E2VQqX1PEWRr9xY7D37Eb4Q3ENa6ZvUOlg4q5NJIBAIkYC4OxH0OAbOSc8erWJT1FIYC7BLmQ3UntdSi++Lni3mcaSvSjjpZJ3IB9LWuDc+kW37bknbCnF4+IVOZ6S3VBkKn06rAofsDbD7zThCCSV6pUAqzEyLKSfTcEDbt5wACv9oOBmCilqCTtYNH9sHXBPGkeZQdVEdLOUIe17jfuNsI7kfH/wB7gHcrHIDffe2/6jD64d4UhoEZINQRnMlmN7E7G3m1sBH434vjy2n68oZhq0hVtcnv5xt4S4rjr6VKiO4VjYqe4PkG2FjzvlqKyoioqeJ5einWkCC+7bL9rD+eInIbO3ElRSMSAELorfwsDZrA9r9z9RgFnxpq+Pqtd79eW9+/ztb/AOkj9MO/+z63/djjyah//auBLn7woI5kq44yqS7SPfYv428ekHf6Ys/7PefWE9Gfmv1V+2ysP1B/PAE/FfNd6HV1KCp9L6NblVjbuQQw1bm3a2KTK+erVUyRQ5eZJWvpHXF9t+5j22xO/tDEfs2IbX+IX/2tfCu5Lv8A970+3+c/9uAeee8CxZpHE1WksTAajGsnyse/a6k/XGOT8rKSngmp1Ejwzga1dgbEdiNhZvr9BjziXmnDRS9JoKmVgN+nFcD7MxAYH3GINHzljlNo6Cvc+wiBP/uwGM0VLw7TlooKiVJGvK62YrbtquQAN7DETJuFsszZGqmoWh3073j1CwbUBG+kg6rX+hxG5n5yKvJJZDBPAUljULOuht2F7AHdbYqc5z2piyDL56adoGuIyF/iABXyPGi/44BtZDw/BSJ06eNYk7kKO59ye5P1xV8YcvaTMCrTqVddhIhs1r9vqPvgayavq4M8WiNTLUQmAO/WK7GxuRZR5A29icW3NjPZqWljaCXpM8yIxAuxU3uEFvm8/YH2wFvQcKwQUjUtPqiVkILAksCRbXe+zfX8sB8fIemJZ56iqnZrHUzi9/vYk+O+NWQ5ZnIqXaaplSlgdzH1BGxmUEkBtJvYgDc9sClTLKuV02Yionaolq916z6bam9Gm9ha1tsAfS8maN5RLI88jqVuWcEG3gi248YseK+WlLXujTtKFjXSiI2lFH0Wxsew/Ae2A6SpnranM2lqpoky8N0Ehbpg7Mbt5PZdz74reGOYlXVS5dTzzNGGeTqSggGXTsoJtbuCDbvfAXmUZLl00tRk5FTIKchwJpLqpFl/dkbj5+xFj9MG3CPBkGWoyw9Szm51uW/T5R97X9zgH4IoyeJMzk/hUWJHuSh7fhgg5wTEUUSazHHLURRzOL3WMnftvgNvFPLiizCfrTNL1AukaWNrfQWI/LGfCvLmLL5i8FRUdMqQYWe6XJBLWt3274E8syZIs9no6cvFE9Iurps1wdtw17qSTgZ4Kq6uWhqa81tRqor6I2YsjXXV6tXcb2+uAavGfHqZboMsMzxPt1E0lQfY3YHtviBmHKyhqH+ITqxPLu3TlZNWrc3G/e+4+pwveIMxnq+HqVpZGd56sq7t9NYW/tuAMFEnFNXJmrUKrII4InAWE6dbBbamZrAAEm1trgYAmm5fQih+EppZaWMPrLRsdV/PqJvv97YH4OR6LC0K19UIpCCyDTZiuw8eP+Q9sC9XxzX/ALHMrTulRDWdEuum7DQG9QtY2vb64bPC+Uz0wkE9VJU6mHTMgsyjTYg22+uAFuHuTSUM6zQ1c4YBhuEF7i1rW8XuPqBisreQkbM0q1kxmY6tTKhBJNyTaxPk9++Gfm0jdCQo6xOEbS7dlPgkewwh+GuY2YpWUpnneWGok0FZECoRqCakYAXAve47djgDziPkzFWSJK9TKJgioz7XfT/EdvmPc2sL74v4uF5UpI6dKyddGoNKQrs4a/ctftfxv2wPf3hqVzqroxOGV6fqQK3ZH03AB++59xgco+alZU01JTKyJV1chHW02VVDFb27aiRgJuRctqamzApS5jOtXEhd16a7K1u9xax1AW+uG5LGTGV1EEi2ryD7+1/OE/wdE9PxHUQySvO7U9upJsxtok3+2m2HBVz6I2fvpUn72F8ACZNy2emnqJhWzO80eksQpcMT8xJ2Yi2wsAN8U+V8mJqWr68FdIo1DVeMFmF7sCdVrN9vwxUTcRVsmUvmnxksbGo0rEtggTXp020k3+t8S8+4+zMVlFFB00+MhiZUkTVoZrgkn2BF8A26+jjmQpJGkqHurgEH8D7YXycmo4Kv4qiqXp3GoqpQOoLdxv8Aw79sBtZzlrZHmaB4wBIBHD0S7FbkX1Dbe3332wXcV8dZjTUiVqQU6wPpDRzLIJUY7eoa1HfxbYWwE2XltLWSK2a1PxKxf+HHGvST66rbm+JWV8rKOnrFq4VaJk2WNSNG66e25v5vfA5VcxK6ly5aio6RnrCvwqIpAUEAksd+19hfFvl+aZpFWKKoo9GsOuaURBQp0amFwxJ0na/nAMAOvgj8Py/ngdybj+lq2mWCXX0F1ubEC3uL9+2F7Uc6pjRLPFFGzmoZDHpc6YwtwSwNtRJG/wBe2PuEYohnObr6lAhaypawX0Fh9+wH3OAMayCkz+jGiaYQB99HpJK+GDKR5DD8MRm5RUj0q0jTVDxpJ1EJcXQkAEABQApte1tixPnARwJxWuXZDPMnqdqhlRW2sxVdz7gKNX17Ym8IcwK5a2lp6hviI6pUbW0RVl1gkgHbUFIIvv59sAWUPKSmgq4qiJ6hWjINuqWDfQ3FyD7AjEzjzhBq96MOx6MUpeZQbXGk2IPe4Nl28Ox8YBafmTmkvxzR/DiOiZmYshuVDMAo372Xuce8z+IKmqyzLp4iYlqW0uit/E1inqFjb0MfxGAJ+EuFamnr5tLTxZenpjikk1dRrWLbsSBclgdr+2J6cqaISh7zGNX6iwGVukr3vqC+5OC+nUrGoPzBQD9wMI3N+e1YlU8cdLCoRiul9ZY2Nu+pRv8AbbAMfPuW1LVzNKWlikkFpTDIV6q/4WHYjGWactqCaCOF4NCQlimgsrLexNjfzbe+AXPeYGYiprEjkhgFND1emyBybAG2qw3Ia9j7Ym13MqrP7NhhEQmrY1LSsCdJL6LqtwOwJN732G1tws+XKZStVOKAy/EBbSBzIfTfv6/IIH54veK8+oSRSVlyk5CgsjdPUTsOrbSGB32NxheZHWtRZhnVVK4mmp41GrTpDlrW9Kk2+UXscauO8ynq8koaqaQFpZ7sukADdgoFhfSoU97nfvgGTk3CtBSF4obJLMnqJlJlKm4BDE6rCxsR2t9Me8McBU1BBJCl3SU3cS+oN4ta1u22KPiYiPN8oaSxkdZ4yyjubJYfYszW/wBrAZn3M2tnnqjBIaeKkJ0hIjIJLEj1uAQt9Pc2Fr74A+n5TUTa9TT/AA5OsQCcrEp7kqotbe574sXy6jrG1084M0UZhElPKpKqwtYncHtcar2O+LDg3OGq6CCd1CvIl2UdrgkH+WErlnE9XRS5nVUwhemSpPUDb6iXYLYgggWub7jAMrNeVtPJRJRxFoYxIJHt6mYgWJJO5J98aeb/AA1U1VJH8J1DNHKGCo1jYgi9yR8vfGjPeZbpDQGOJRLXhSpcsVjuUG4Fifn/AExNPHNRNPX0kNOoqaWzRB2JWQE2vtpsdx5OALazL1miaKQEo6lXF7Gx72OAeq5O0kqwq8lQyQXEamQfKTqCfLew97398UWQcf5tUQyVjQU/w0KS67XBLILjuzHvt7WJ82Ik8Ic1JJoouoYpGAnepA9JREBZCgvY7DcAE23+uAun5X3rXrPipNbRvGo0D0AxmMWIIN1BuPqMQn5MRiiSBJW68Uhkin0AFb2NiAdwDva/c4FIOe1UawMIk+EZwNNrlFJA+cefNu2+HRnVZNHAz08InlFtMZYJq339Vjaw3/DAAmQ8r6mHMY62Ws60gBEpMdtYItYWO3juMMfSNNu+1iMYUcjMil10OVBZQb2PkX8298AfFvHdSlelBRQxSTlOoxkY2A3NgARvpF++A8blJGyywmomWmkk6vQXSAGvfY3JtffxibnXArvXUdVBMkXwydPS6F7qO1tx7nyMUsvMquTLHqZKVIpo5VjfqBwmlrWcA2JFzbZiPrj3lrzOlzCeWCZIg6LqVoywDDVpOxJvt6r3/DAeZLy0rKEVMdLUwGOoIu8iOJE7j06TYmzGxPnGzPeWtVVQpS/GBaWJV0goXkkdd7udQ9Ookjc4Fv8Atxr2LgUkV42Ckes6WJ0hT6huW2v74Mc04+qvi6ehp4YWqZIw84dmCxEi9tt9h9TgNnDHLtkpkp8wMVUkLaoLBvQPIN7Ej6Ynw8ITyVPxFZUCRVDokEa6I9Lbere7Ei1wcDEvNyYUMsywIKimlEc6OzaQDcalFw3zADftfzid/wBoVWaqhHwyCmrUjPUuxIZlJZQbgXBGwtvgIMPKGpi6kEFe0VHIdTIEJe4tte48C3zfgcSuF+V88NTPUVFWsjTpIjhVO+rsbn/CQLC3gYgS8yc1FVNTLRU7SU4LSaWbZRb1C7DwRti0qOaLtSUMkMKNPXN0wC5CRsCAb2Go7kbfrgImQ8oJI6KejnnV4pWDpoUgo47NckE7WBXEvJuX1as9EaqpheGh3jSNCrEhdIuTt28418A8xa2urXgkpYlii1CSWMsdJHYXJt6j+mJvNzi6oy+OnemKapHZCHW4I0k+4wEHKeVM0a5ipqUC13bTHqKjUzG4JG9mt3xlW8qJHyyOjFV64JurFIU0gd9iAx7XNiD5GKeXjnOIp2o5UpOusRn1WNlRQWPY99rYn1PNCoGTw5gkKaml6bhrhB8wDCxva4At23wB5w3k70sAjkqJah+7SSG+/m3svsDhYT8kp3LLJPTBHmMjP0yZrE3sGNvyuMS+DOZNXU1E1JL0WlEbtFJGDZnUarHexH9MUy86MxFK05hg0xSLG7EOCzkE2AvYEAb27bYC7znlFVtPO9NVRpHUpocSBi1jYEX329ItuO3jGUvJqX4anCVZWqpienJpOgAtqAA3Yabnt74ZVLmLNSpNoLM0SvoS1ySoOkXIHc23OAkc3/8AJqqX4KQPSMqyIZFAGokX1Wvtp39PkWuN8B9w7y0liNW9XUmZ6yMpKFWy+177G9r2sAMVtRyenkpo6VsyY08R1Rp8Ovp3JG4lvfc7n3xeZNzSFTU00K0siioiMuouvpUFhewuCDpO9x3G2+BfM+ddTEZJPh4BFHMYTG0jdXbza9rGx3+hwBNxJwXVVFTRTRzxgUliWYNqY3Gr3XcL5PfziDmXK51lqDQ1CQQ1alKiORC473uu433Pf/EbYi8Q8fZgmYwU9NHC61UKPEHvte+rUQfBU7+2PMm44ramgzCyR/GUjMnouFtvdhc9xpa3+zgDzhLh1aGjjpkYuI7+pttRJuTa5tcnt4wq5OStdpmiWrhWGd9TIA/cMWX+Hxe2J/BPH8kGST1lTI9QVmaNNRuSSAFBPtc3JxZ8M81GlqoYJ+g4qI9cbwFzpPcq4bsVAJJwGGdcCj4WgE1TFHU0JHTZ9o5NJDBTfS3ZFuV3xKpeB6tTWVAqozX1QCiRFISNAR8vck2AH5YH+NuKkzPJ62cRqFp6hY4ydyQNN2v41B7WHjycH3LjfLaM+0C3+t7f0/XAVfDvAk8GUzULyozv1AjAHSA/4A97n8cDHC3LIUlVD8XU0hCrIAinRJNruLNqsWXci3ths5k8gjcxKGkCkopNgT4F/rhB8KwNWCtzKeJpp6R1ljAcgal3KW39AAvtbtt3wBonKuoQTU8NTGlDNIJGUxapB8p0g3AA9IHfb2wQczvif2dK1LMYpI7SEqPUyjuo9if+WKHgTmvNVo7y0ZWGJZHedHJUaV16bML3tb+LyMVNBzumEkL1dKsNJUaijgkmw2ve9mAJsRpG2+AZPBFZJNQU8sxJkkjUt97Wv+Nr/jge4o4LqDmEWYUOjrqCkiybBltbY72NvT2Pe/jENuZ1QtXV00dCZmgN10vpumwJNwTc3BUKCD9LY3ZZzc6gp5JKOSKmnk6ImMim0m+2kC+m4tqNux2FsBXZ9y+zGro5Fmn11DzCQR67RKo2Cdu+97/h4BMaj5cVkOaJV03Qpom0a40a+lQPWgBUA399u98Nh3JBtYEA/a/9MKTgzjKtNXmcVVIsxpYncC1lvHfYWANj5vgNGVcOw1eefFUoiemjs8o9Js51W9Kk/MfWCfY4Jsx4JmGbLmNM0fyaJFk1C+2nYqptt3vhR5/SS5bXyw0MsxCAO4G1lX1+oLsyqG84L/2smZTZe8dZPDLUv054I5CFXSGuwAIA1FNtt9WMKza8Ras9kyuKrlaWo6xXkU1VZIHZ7MEXS2sJuCbXvc++IbcFZgJqGQSwPHRBAsXUcAkbM19Hcj+mL/iPmMkMzUsEEtRNCpaUBrBFVQxJZu5sd/r74tOHM8iradZ4idDXuCLFSO4P2OPE6hrddpr/AEViafLalKWjup6fhGqFZW1LdH/KoDEiqX9NwBuTHv2/TAjnHB9VSw5XTo0azQSyOJSwCAsQw+axJXTe1t741cxJZ2ziOCKsnj+I0AqHYKl9hYA/Q/ngj4q47ejqoqV6J6hCqhGLbyNYW03BFwTvfffHqerkmsTTvv3+Ge0e6Vy0qZaeeakmFMyqBIJabSAWbuGAOq+9gSPG2NvNvhmbMY4Fp+mem5Yh2te4t7dh3OBjNeMWnqqJJcvqaRRMum50AsSAAf3Y1AXuRe+LjP8Am7S01R0SryFCVlK29JHgA/N98cusz6ylojT1iy1YrPljmfBWYSVrVSz0xZ6cQsHD9imluyeWJIP1GNFdy6qTk8NEs0fUimL7agrKb9z3uCdXbxil4mzx2zqllhjmk1wxusKtpY+kNvc6bW7+4Bwd8GcYLmEcl1MU8LaZYj4O4Fj5HpP5YrrdRrMNOeOInt3K1pM9wXJy1zX4tqmOop4ncEGSMsABYKAF0k+oKL2x8eVlaKFqRpqVlaYTBv3twwFj/Bve/nBLxVx1NRVcVOtKZlmHo0v6mb2AtbY++JHC3HYqVqviUWlejP70Fri24O3ixAH1JFsVnU6++GMmOkTKeNN9pkXZI3TpYYpWUukaqxUHSSoA2BHbbAPm3LTr5oagMppJN54Sz+trEXt22NiMaMu5qRzVMMSU8winfRHM1gGI77fTyL3x5nvNVYHlEMJmjgdEnkLhLatXyDux9BF/f74x0+p6nbLFcuOIhM1x7dpXXLzgYZd1yzK5d7RkXJSME2UkjyTcgbXwCZpyprpZalC9P0ppur1WB17XtYAXAOqxH0vgn4g43hqD8DBTS1TTxiQqjhCEIV13PmxuR4x5yhrWfL3Rr/uaiRFubm2zWJvvYsRjr1Wqz4NLbNPmPZStYm2zGp4RrfjKapWWlZqWFYV1dQahY3JAU+WPY+2M+DeCKqlNd1ZoG+LjYegSbOdW/qA9P7x/xIx7xjzIWgnWH4eSUsmu6m1hv9De1r3xO4f45Wry+oqoYz1IVa8JPkDUN+1iATjz9PrOqZuNpxxFZ92lq449w7knLGpGV1NHNIBqcPEqgW1KfmLd7PsCD2tfFvw/kldrgWoSmgp4YjGRCFZn1DSfVYFO9zpPjETh3mZPM1P16Mww1LaI5g1wWtsLEX3sdzjVT81J3kqYvgHb4UsZNDj0KpIJa/nY7DHoXy62KzxrEzCm1X0HLlo8sqsuSeMvPMJIidiUATuBvf0G9sT+JpqzL8rpYqOVBJGVjkb0gG6nt1LD57D3xSZjXrU51lM9O4KyRm17g6dcgbx9CLfTBCeO42rZ6QwveBJHZn2v0xqOxHY+GxTLn12OuO0U33/V9iIpO4wTMJVpgSokqBGCUBsGksLgHsBqvvhccveFa+lpcxjkp2ikmRmhOpSS2lgBsxANyNyMGvCWeNVokzQPT6vlVzclSAQwNhsQcFmOnQ6jJm5xeO9Z2VvWI22LvgrgWSPJnoqlAjydS4BBtq3W5H6/bArRcsMweOlpakQLTU0jtr1amZSVutgNgQD5879sO7Co464nqp80iyukl6BbSZJF+axUsR9gB27kkY9FR5LwFWPVZpPdStXC0UClzcaipF9iFCgHY9jiFU8sK34TL6aIpaB2lmYuQNTMDYC2+kA7/X64n5nwZV0dZRy01TVzwmZVlR3LWG9yew0n7bYGebTTUuYIIqyoC1FmZBMw0Xa2wGwXvYYB7dOw274VPDHC9SMyzJ56d4oa1JVWTUjaQxPcBj4/lhn5bTdKNEBLBFC3Y3Y22uT5vhQ8ayVkee08EVdOi1Viu9xGC5UgLbSR6dri/wBcBDyDNDNn71K09QYHvAzNEwCEqF9e21iNwcbqjl7NTZ5DPSRf5LrVyQwstwQ4Oo7D1G1r7WwYZTxrA1PUVE1SjwRTFQ6JINN/lB13ufqu2N1Lx/lss6wR1Gp32XYhSd9tRFr32+5x5GW+tx22w44msRt3lrHGfMhbiXLailrMwqEp2qErY9KGIajGbabsp37gHYHsT4xd8p+GpKOjK1A0u8jHTfZRYAW+psT+OCCu4hooZxBLUKkrC4UkfkT2B2OxPjAtxvzISlhR6IfEayR1CGMQtcFdQ0gttsL+fOOaY1+XtfHWP73T9EeJBvH9PUS5ukyU1S0cRjBZYXOrQbmxtaxva/0wX8f01RVVGWzQUzyLERNJchSurSdJBIsw07i3fF6nG9IKSGold0WclY1KetiDY2QXNu3k2vjI8a0PwzVPVbpI+h/T6la9rFLah47jzjW1tdWsUpiiY/lH0e8qPjbJ6iorcu6cWqKKZZJHuvpsy7HftYH3wJcZcvameqqpfhQ/XcdJo5QAnYFmHswHb3N8MfK+O8vqJkhjnJaX5DpIB2va5FrjtbBS2XKPJ/TGWK3UcVeNcVfymfTn3Kqj4UqkzaindNSQ0ypJICtiyqV7bH2HbEzl7wvU0tVWyTR6EqG1JZw3ZmNtvo174KH4xy5X0fGxa/A1D+drfrgaTmcrZq1GY26AJUOqsXLAf4QPlPg27b4jLXX5qW5UiJnt5TE0jxLLinJ6x8ypaiGnSRKUk3Myrrv4AJuLfXFTkfAdU8uZfEJHCtdGwVhIH0sXDAbH9cNsZYPc/pj39lr7n9MWxX6lipFK4q7R90TwnvuU3CXDJp/h4ny4mojlOurZwUCgk6ls97nsBYYrazg6ppp6tEo46yOs3WRiAISWY3sfI1+PbbDI4s4qpMuC/EO2p76UUXYgdzb2vtviBS8wqF6OSrDSBI20MpA16j2Fhfvh6nU+fL0q/k2x7eVHW8NzUuaQ1sFP1wYNEoQohMhXTqIJAA7bLsAMSuXGR1VIk0c8aIryGVCrhjdtiDY+AAcW2V8dUcxZf30biMyhJI7M6AFtSje4sDinfnJloUN/lBJJBUR7j89v1xhrK9S1OG2KccRv91qzjrO+6u5hcDVNXWJMkcU0QhKBDIIyreoXJ82LarebWxH4A4fq6GmzBalFhgMLkepTqfTbUDcnTpuO9rkbYvYebuXNGZB8TpDBW/dfLfsSRdR52vfY4Js4zSkiCRTMG+JFljtq6im17ADcbjf+hx06T/vx1rivjjjEbb7q24T3iSw4Sy2qzCio4mRUpoZNaylwzHRcaNAC7XJ3viFkk0rVucRQQNN8QXivrAEYLst2J3K7ntc7YZ8nEdFT0fXiBaGMhGWBVvGe1mTYqR5v2xA4CzPLJpZIqEMruolk9JAO9tydrgt+vnHRS2rrznhH7Y3/ANVnjOwRquDqukqsraKL4gUsSq5RgFDGR2bcnYWcb2Pbti15n8PST1VM1NIUqHLQOQbXQqW9RG9rAj/1DBnxFnsFG8Ub9V5JiRHHGAWa3fY22Fx584D4eJ8uiSszCCmdamJikgZPWXb3FzpW4sT9MThnWZJ3zV47fE77k8Y8DOfqQQr8PFqMehFTftcLt9k3/DBODhbcuWqq0rXSSjpsZFaK8tgw9PpDMU0+b2v+OLPm3mM9NlzTU0rRyCRBdQDfUwXe4+uOjS6f0YmPnura242vhQ8b8M1NPm0WZ0sckyXHWWNdbLayGy9zqX2G1saeX/MiqaCqjqWD1MQ/cqxtI7MLKgjtvZhcnxfGXKHiDMK6pmapqn0UxAaHQvqLaxYnuNJQ7b+Mdio6fOah6uBIIXNOdRqJZI3TTYXUAMFNyfIBGFlzdpZ6ivhMNFVSfDelnELlXAYMNLKDcWuMM+m5i0TxSyrJ6ICBLdSCl207gi9r+fv7Yxr+ZVDC6JJKUMih0ZkYKVPZtVrWPvgBnM+KqytkpYqWjrIFEyPM8kbRgqpBK3IFwd8ReYuVVC5rRVyU7zQUygyMguRZ2Y+m99g17AHFhxhzhhp4aaWnAmWZze4YAops9jt6gSLY38YcdSRHL5KbS1PUzKjFwbkMdrHuthvgFHw7nEK5HXwSOomeRCiNsTbSCR4uN8acnq6SOLLpw3+UQ1F51WMksusuGv5ICgW+uOk4sphQFUijVW+ZQqgG+5uLfzx4mUQBAoiiCqbqOmoAPuABbf3GA5sr54Z6yrIM70kkvULQxaiFDMfUGI0qLnuMMnmn05cjjkprNCrxlSL/ACAMu32PceMEtdy6tDJDSTfDR1DsZh0w5IYWKqxI0r3Nt7EnBBkeRpTU0dOnyRLpFz3t5Pjc3OAS2c53PLUZfmFRS/D0MbgR9NtW19V7AC17W7L4xJpophR55WaGWOob9zfUmoF29dj/AKrD8sO4WItbb2sP1HjHj2I+h282/LAc7UnENOtJk6qwV4KlpJxvf5x6z9x474bi5NmDVRmavVqJiWEQjFypvZS1tgAfm74MDEPYflj3UCN9x9sByTluVBmjMYDytMAKWzlioN/U1tOnwfPckDB9xHnMtFxJJMtOZmKqqIurcFQL3t437bYewAW21h+VsfaRe4AubXPnAD+XcXNJXSUhp5UEcaN1DbSdXj/kD7g/TEXhvmKlXXVNII2U05NmvcMAbHxtv+eCkS+rtv8Ar/0xT5LwhT00080SsJKhryMTc7G9gPAJwC55oU00Gb0de4ZqWOwuiklNJJINrfMTcb49r8tWvoTU0VI0aJVioCEeqcAes27A3Owub2w33CnY2+xx6kgGwFvp2/8An/XALbLIZKvOlrlSRKeCn0EujKWex2UEA+nV37G22IvJ+reGmrBJDUIFkecXjYBlIB0qCLlvSew8jDW6mMWqADbe+A5riMoosxj+FqNdVNGyDoyfKC7H+Hxcf730wU8R8Pyx1OXVTJVGFKaJHMAbXGyr2W24uTvtbvh1/EbX3x71h7/rgEzWcONFlGYPGlS3xbqYkbU0mkspuyeGvrLbb33wweWiWyylU9QMsekiRSpBB3Fjv9vpbBL1fvj4SjAL3jikeDNKOvCPJEimFwilimokhrDcixbsPA73wG1dI0Eec1dTBLAKn91AGWxbUT3A+oQ3+/1w9OsMYyyfQm+AB+SFWHymMDujyAj29Wqw+liMY86GdstZI43d3lj0BFLEaTrJIAOwtg5SYAY2CTa+ARkWSP8AtxaxklEXTWrLiFr36ekqAB82vx3+mN/I+okhqKhKiGZHqdDB2jZVJXWTckAAnWT+mHWZh9fy/wDn54xc6hb3284BMcU8OOmerDEbxZgUkmjUbWRrktf6i9/Yn3xv5oCP9sZaGIVVNnZkuttVwDtY33Fvrgy4X5dx0U7TmWWomcaQ8rElFJ3C/j74LNNwNVjb6fywCw5vxw037PlENooqkOyxIovax3tYb2xD5h8QioTKX6ckRkqUl0ON1AZR6iO19QI/H2w22IOxFx9d/wAcZGPUOwPtcYCLNQkzCTqygBSvTDDQb+SLX1D3xW0HDDRyCRqyskAv6HkGk/gFBsPFzhO8zsuqsp+HZMxqpesX+ZiLFNHsx76u30xhysr6zM62VJa+qUdIs5VwLjUF2uCF+YdhgHbxFw4lWEDSzxaG1AwyFCfobdxjVScMBKhZxU1TBV09N5SyH7gi/wCuE1x5UV+SzKseYTvHNdl1nUw0kCzX2J3G4tffDK5X8wTmcDl0CyQ6Q9uzFr7j6bdsBZZlwiJ+pqqav942pdMunp/7ICjb/Va+N02UQrM8kkzq0sZjZTMVUjb1KCRZtvmW25OObOLnNNX1EUbOsccrBVDtsotsCT7YbPOzhuH9mJOV/eQ9ONDc7KSLi3nfycAXZlwjR1caw9aUhV0qEqmvbvcjUdR+rA400vLqmhT97U1bb7M9XIniwHpZR4++F9/Z7yWF3mqCp6sRCobnYOp1bdjfDN5h5TFU0E4mUsI45JF8WdEYg/XAQpuB8tlGlppXB8Gtla/4GTFhkfL+iopOrAjq1iLtNIwse+zMR+OEFyeyGGqzNUmUsqo0i2NvUhBB2x0zWQh1KsLqRY/Y7H+eAE8w4KyueYzu5MrHVqFW43+gElh+GLjJ+D6anMjRdQmUWcvNI9x/6mPv3GOYuCsijqc0hppQek8hVgNjYBj3/DHUOd16UVHJKdKrDGbAnvpWyi/uSAMBRnlBlpN+lKT/AP2Jf/zxKn4Ey5OgJFt0L9LXO/vexu/qAJ2Bva/1wleUHHDQ5kFnkkKVJ0WJuAxOxNztubXHvhlc9cqWbLGl0AvAwIY9wrEBrb+bL+WAKYMqolqmqll/ev3/AMoYqRb/AAF9Nh422x7mvBlJWSrO4cuF0q8c0ibf+hgPPfHNGQvTCjresF65RBTEgk6g3qtbYen3w4+QFDKtDI7t+6kk/drvcafS30Av4GAIU5YZcVZB1Sl/UoqprX+o6lr/AHxpm5OZaQQElUna4nkJH5sR+eFPzoytKLMAKYtGJoxI6hjYsWZb2/C++N/GnD75ZT0VbSVEydRVD/vCTqZNeoX2sRsR9BgGv/2YUoi6cT1cQ8FKqUW97AsV387Ygy8nKZixaqryXADEz9wOwPp7fTG3lJxrJmFHeZg00baHYC19rgkfbz9Dg9wC/HKKjWEwrJVAE7t8QwP+6PR/9OJlZyupJI9MjVL/AFaqmO/vYsRf8MVvH3A1RmFdFaZoqWOE6ijb6y240/VAPVv2wn+V+WCuruhM8hBicr+8YWYDY7EXte9vNsA9peXsDRQQ9apVacabRzMusd7Na1/wscV9NytpY5bR1FWin1GFap1H3sPX+N8WvL7hqTLqRop5VkbqO+sE2ttb5voLkdhfCFz3iCo/afxymSISy3hchgDGG07E90t3ttfAOxeWlOsrTNPVEabWaqkAUf7V9ZH3bFu2W0ZkSUznVGFAAqW07CwuuvSTt3I3xLzPLIquLpyqskTdx4IIvf6bG/vjnDg+moRmki1QBpozLpWxbVZiFG1ybDfAdJ5jlUNWihmcqDcGKVkv9yjC4+h2xV5zlySvcV80GkadEUyKNvfUCb4TvJynkbND0Z7QRFyVLEF0N7AIT2B7kD07X7jFbzqyeCnzL90pXqoJXHe7szXO/v3tgHPmPBC1aRBa+q/dXBdJbl/9oiwvY+PfBRNTHo9NJDG2nSrkBiLebNsT98DnK7I4qXLYTECOsiTPck3ZkUE79uw2GAPn5SpGIZ0Do7uVdwxF7KbAj3Fu47fXAav7SXy0P3n/APtYHuQtdHBWzPLIsaGBgGZgB86Hzt4wQ/2ku1D95/8A7WB3kNl0c9bOkqK6GnN1cXB9aYCfzqzFK+tpYKQidgh/8M6rs5va42vZb4O+UHAkmXU0rVBtJKVZlB+QKCQD9dzfAjzuyWno0pXpokgcyMC0Q0kgAEH02Pc+MS+UHMyWXrQ1bPIEjMqyHuqoLMNvFhcHvfAAPFuRVVTWzzpSVRjllZlJgkBIPbbThnc2czmnoIqeKlqJTOsct1jJ6diCVcKLg74JY+cmVsQPiCL+TG4H56e31xYZNzHoKuYwwTh5BewsRqt3sSAD74BO8vuIZsqjqIfgqk1E9mhHTb+EaSdJAYgE32GLnIMxrocprOvSVMj1EjhRofUOpGUY6CNQRSPp830wwIua+WtKIhUeotoBKsFv2tqtbG/PuZFDRSiGolZJCoYDpubg9uw+mARfAck+VVgqKijqQulo/wDwnG7dh6rd7W7+cG/BebZjLmNXVzUtRoMR0RMDHazKUVdYCkmzC499zhkZbxpS1EMk0MmtIlLOACGAAY/Kd7nSe+KqbmrRpTQVTdUQ1DMqto+Ur4ax2vvb3scAj+D8prKbM4ahqGrYJKSQIXB3uO5Gn+L3t9cMnm7xC8ixUXQn6U0kfVkWM7KSPQhsbyd/sQBbe5ncb8TztX0VDSSmnaf1tMEDEAhiAA3j0knt4xZZbx3TUsbxVFW08lPYTSiJgASxX1WuBvttgE7zB4ZioK2NqKGdESx1SKxQyL6xoZl9Qtb6YO+ZPEbV+WRrTU9TJ1pC3phY6VRiLPa4uT4v47DDHzXi2mp4Fnkk9Elunp9RkJ7BQLkk/TAtnHNaH4GongSQywEI0UqFWUtsCw3svn62tgFlwVwrO1JmUL08qSSQKYi8LWJRtRUXX5je1sWfKGrzKlqBTNTzrTSk6i8bARm3zgsLD6jsb4YdNzRgjy2GsqVlXUVRgEO72vte3pIGoHtuBibHzKpTWrRESrM9tOpPSdS6xY39tu3fAJ/mlTzV9d1YKKrsFCMWgk0kqSNrDtb2xM4zeszGCiooKKoURImoywun7xU0GzH06NO++98MfMOcOXwzyQSvIjRkqWMZ06h3AI3uPtjDMeZVHS1Dq000z6AxjjiuEUgPqPb+G1ySbavGAk8tOCf2bSdNmLSOdb7Ls1rWBAuQO2+DPEDJM7iq4EngbVG/Y2I+huPBBxEyPjCmq5JY4HLPD86lWW25HkD2/lgI/GWd9CAgRVMplDIPh01MpK979l77E4Q/LPJ56TMI5p6KsKoDp0wSbMRYE3AFtz3x0DxbO60dS0T6JI4XdWABIIBPY7fwnAHwRzpp3gjStdo5rWMjL6ZLWFwV7E33FvBwFvzN4hmhp3hp6eolknj0gpGzrGD6TcqCdVj2JwpeKsjWWnpkpaCvRolKymSGQ3Ngft3v4XD3zXjykp5TFJIeoqGRlVWYqgFyTYbbb749q+O6OOCKcy3jnIEelSxY97BVBNx59jscAP8ACufTJlMTT0tQ8iAxPEkZD+nUtyHIO623F8KbhPJ6qgrI645fVNCjPpUIdViCFBG5Fr7kjxh1T81KFaZqkO7xpIImCodQY72Kmx7DEPI+ctBVTpBGZQ8h0rqSwJ+9zgF/wNwrVz5yasU81HTiR3s6sp3/AIfV31X3ttiq5p0tVX17PHQ1QEY6QPSchtLN6gQtrG9x98PniPPBS08k5jeQRKSVW1yNh/8A6/nhew8/YG0f5HUAOwUMSum5Nu/bADGccZ1c+WQ0VJS1I6aLFM4iYm6gDSNIuDcC589sWHNXq1VFS06U9S00RVpV6LkD0EH1gaSbnsMNDOONqWklWGZ36rqWVFRnJAuL2UG3Y/kcaJ+Y9ClNHUtKRDKSIzoa7EbGy2vtgFNz7z+Gp+FWGVJGiacOEa+k3Qb7bH0nFRyNzqGlrZHncRo0LKGbsTrQ2/TDpyHOMuqKmoiplhMkZ0yEIoL33O9rsLixPa4+xNxSzUqRsE6KJGfUF0BVJ97bC598AmedHF9PWRw01KRO6tqLICbbWAB8387eBiVye4Xajiqa6rRoxGhUK6kHRbWxsfB2UDyb4bcLUyMJdUIMn8d0u9u3q8gdhviVUVETK4YqygWcbEfj42G5+m+A5SirYhlrxmNTO1QjBgvqVBGezdrFx/PB5QZzStmWTNABcRpHPoW3rI03a3c3PfDsoZILBIukVUbCPSQB4sFxvhqoWYqrRll7gEEj8BvgOZcyJdapAkiBavqNAiXCgagSxAuCltKj/WJwUZ1xRDU5zl88aTiCJEDa4mvZWc7KAzEeoC9tzfD7CD2G+ImYZlDAuuaRI12GpyAN+wuffAKjl/Xxy5lm0W4WpOoHSVugLKR6gCDZ/IHbFBnBkp8up8uNPNJLBU9SQiFmUoGY3ViLXYEH7NY+cOPibiiKko5arZgoOm1jqY9ht338DAxyu4uzCuZpKmOIU5S6NHb5r9j6iRtvuMAPQ8SCfPqap+DqRH0hEOpGy6GYn1WsQQA1u473xQcTQyJUZqHpZwakjo9OJmBKuDqv4BsSR5vjoSSUKCWNgNySe2KTLeOKKolaGGpjeRTbSCd/sTYN+BOAVEyzmmyirFLL06JtEi6TrJFhqCbnT9bXv4tvi54yDVVLWCgol0zBWkm0vHJKQb2EbKGJXc3JtvtfDbwN8f1lVDRvNSdMvF62WRSbqO9rHZh/XALfMYp8xyLp/ByxvS9IRBixMgVQjMBpH8N9vriLNxG9VmeWTLSVCpThEkLRsNzsf4eye/n6Y3ZfzJzaWimrB8GsUBUG6MC5NtgdXcXG2GDlXH9OtBBV1TrT9ZdWklmN722UAtY99hgAyiyxZuJ59UKskMW5KXDNpFi1xbVY2/DFBxTw4afN6qSWOoenljkYGnDerUPlZgCAtwdX3w5ZOMqNaY1XXQwC15FuwBPYHTdr9tiPIxnlvGdFUMqQ1MMjt2VXF/f5e/4WwFTyryuSnyuGOZWR7uSrfMLsTv8AXEfg3iVKnMK6P4ZYpoSFaQEEyKGKi+w7WwZPVKqljcKASTb27/pgS4cz3KnqXkpJY2nqgXbSWuwTvcNaxHsbYC240p2egqgl9TQuBYXJ9J/qcJGopJ6nKKKjjgkE6TyGzIw9IUm5YgAAFgO/jD0h4rpXmMCTxtKADoBFyD2sex7eDiDm/MagpZOlPUKj+VsxI7d7A27/AM/bALCp4cFBm0rVSVFTTzQOqOoaRt1sQ5UX3sV29wewOI9dwTMHoq2CCanguryRpIXeEFgS639YYrcsANiN74dFfxPSwBTNURRBxddbhdQ9xc4rZ+ZWWqATWQHcDZwTv9t7e58YBXRZY0eXZqY6aYwzyRiAyqeoxPdiLatmOoGw+Y74HaOoK1WWyJRVCLSKiykQn1kMSX9I32PnfHSlNUK6hlN1O4I8j3B9sbcBGZQRf37X8+bW/D+eOeMxqZRQw0BpZ+rT1ryMwiYqQGPYgb/Mfyx0hjCU2BwCh5h0z1FfTvHJLS/5O9qhYna5ZrdNgouthe5PbVijl4cq/wBnZQ4R4mjmZSYweogkcWe1tja+/wDs++Jc3MvNhmDUKLTGUSaFuhAI7gn1gWCm9vvhpS8Z0kB6VRVwLMtg6lwDc/Qm4BwCk5YxUtJm1VHMenOspipgSxJuzg+4Pp0bt/zN7POhAlVncI0IHpVdYzsGYIXY6e2q4BvhlVnDFKs3xIgj6/8AnNIvf3+/1xGzLhOkrH11ECSP21EWNvYkWJH0OAStVAj8MQOWUvDUtYfxWZiCo+p2b8MTeNuGlosqp5aYyH4hV+Ik1MQ40hhcXIA1W7W7DDWblVllgPg0tftd7flqxbR8PU6wfCiJfh9FumbkWP33wCdy7K3p5qkRTwUyfs/qO1KQ4bTYKSWFwzEk7W2IxD4AopIcyy/rIgEsTtHJC1zKGF7yEGx0kkHYHbDqynhOkpkKwU8cayizgL8wt2OPck4UpaX1QQoh7A7kgX7Akmw+gwFvK1lv9v54UGaxLV5/JFXqPhkhb4cSXVWO24udLNdiPwHthxYrs4yGnqgi1ESShTcBhexwCGyuNv7sVRlvoE6mC57G4U6f/Vq/XDU5QUsIyuBoQgZlvKUtcv2Or/WAti8reFaWWD4d4IzCpuqabAH6WtjfkGUw0yGOCNY0B2VRbx+v44DziiwoqnUrMohkuqn1H0nYGx3Pg2OOWZpljgp3WYaklkKxKtpIxdd2cAbkAWB/1sdb1DWXb6fzGKA8E0RleQ0sTO7amJUHced+34YCxyLN0qYI5YySrqLXBBv52OIvGOZRwUkrSuqKY3A1Na5KkBR7k4uIEAUAAAACwHjEXNcqhqFCTxJKt72dQR+uA5myGkikyetLzMrxNGyR9QgNvv6L2JPa9j2xY01Yk9RlK1sQRFRkLSmyPGC2g+Nh2v5P4YfkXB9EtmFLAGFiD012t28Yl1+R084VZoY5Anyh0BA8bXG22ARfKfN6OMV1NVyIYmIYBgDGQmsE+RcjRa25sLYKeVXC9PJlqTxBErbSATj1NGxuBse3p7A+DhhDhekVGjWmhCNYlRGtify+gxMy7KooBohjSNTvZFA3/DABOU5RW0YqZa+t+Ip1gPpNwb92NgLjbUL/AFv4wMcKcPU0uSySUUaGuaKVSdtaFiQV33+XYE7n3w53QG4IBB7gjGuGmRb6UVb97AC/5YDmfJQs8mVJD1HnjkIlQLuiiUODsLW0l+5Pjt5n8QwRJPm8dcoWpkZZKZgC3Zm2W241Ky9/8LfTHQ8VIim6ooPuFAP8sevSITcopPuVF/zwCMzPLIky/Jo6sbvPd2cFdMXcgnuBZ0t9MV+X5Vl7z5wF6bQxRM1KSw2Okn0XsTYj/rjoSamR7alVv9oA/wA8ahlsX+aj/wBxf6YAH5b5/FT5JSPLIFX5LkE3YsQF2Fye354YSnEZ6RCFBRbKQVFhYH3GJQwH2Nc7AKS2wAJP2xsxrqFBUgi4OxB/LAIaizOA8VNKZI2iZjocEFdRjsu/a/1xulpaeTieoFWU6SLrs5GksI1AuD33JNsNWPguhElhSQCw1D92vf8ALGio4Po3nknenjeVlBLMNX89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xQWFRQVGR0aGBgYGR8fIBwgISIiHSIiJCAgISggJiAjHhweIC8gIycqLC0tHB4yNTAqNSYsLCkBCQoKDQwOGg8PGTQhHiQyNSk1MjU1LCkvLS0pLyosMCw0KSwpLCwsLS0qKSksNCkpLSksKSwvKTYpKiksLCwsNf/AABEIAMsA8AMBIgACEQEDEQH/xAAcAAACAgMBAQAAAAAAAAAAAAAGBwQFAgMIAQD/xABKEAACAQIEBQIEAwUDCQcDBQABAgMEEQAFEiEGBxMxQSJRFDJhcYGRoRUjQrHRCBZSJFNUYnKSk8HxFyUzQ4Ky8KLD0jREY3TC/8QAGQEBAAMBAQAAAAAAAAAAAAAAAAECAwQF/8QAKREBAAIBAwMDAwUBAAAAAAAAAAECAwQREgUhMRNBUSJhkTJicYGxFP/aAAwDAQACEQMRAD8Ah1001Hnxjq6mZaaVnIZpH0aHUgedPpJsNu+KnhHNnanzIS1U946dih67bkN8w339Whe4+a3nDE54cIvVU0UlPF1J45Apt82g3Fh9NRU/hfATxJyrnLZfHFFYSQpHOyDZWB9TOV27Hv50++AYPJrL3+CSplklkkn1H1yMwChvTYEmxt398MLFJVJJR0NqWISyRIoSMbBiLD8PfE/J6qSSCN5U6cjKC6f4T5F/pgF5leYz5rmUyrO8VFRkK0a+lpWuw3I206ka+/tggzutqqauMzH/ALuSnZpbAEh17W8kkePYHARUJVZFmc9SIHno6s3IiG6m+obe4LN3te53GC6kkqc1im6kbUtNLCY40cDqMW/8wj+EAbAXN7nADnCYmzvrVEtVNFD1TGkUMnTsFFwSQty243uAd/a2PeAeKJ5K2ry2qcyiMMEb/VQkNcje5BG53uMYcJZTWZG88Zp5KuCTS0bQAfOBbcFrrfyd8SOX3CtRDUVuYVUTJNKHKQKVLEG7Hza52AuR2N7bYAAyXheH+8YptTvGkrfMSGuql9z59Q7+cdE1sJZStyNQIuO4uLXvcdu+EItXXLnBzI5ZUWuW6QU+U0fNpt4v29/fB7w/xFmNXXdaWmlpKSKJlaJ9y7ntbYEt7bYBQ19RNTV81PVVtWI4CwLRytrcDdLXbSCQb79t8M7lxw5VRVplM009E8OqKSWRjq16WHoJ+Yb7jbApVcOtVZjPVVlBWClqS2kot3WwFmKC57DyPPc4POEKqs+LMYgkjy+GHpQ9VArkqFsxJ3vbV222wDGA2wiuc+bVFFXo9NUzR9eLUVDtYEG2y9vAwwOWvGVTXwytUQCIxOV1L8rHe4A73U98DPG9NWftinqVomnp6cCMadJ16r6tidvm2vYbd8BQ5vzLaroadoZ3p6hZlilVCBq1D5xYb73P3bDP4k4uhyyGISmSWVrIiCxkcja+/wBfP1wv+JOVbxZjT1lHDrjMqyPAukaNJB2ubWO9wO2+Cvj/AIYnlqaGsgQTfCOS8NxqYEg+ktZbi3kj3wBHw3xhBWa1i1iSIhZUZCrRsSRY+L3U9vpi9Y4VHCmTVtNLX5g1Kxknb93Tal1H1XuTcqP+tsMlmkeG49EhS9jY6WI2Fxt6T5+mAUOf8wK8fEVMNRHHFFVCBKbQpZ/F7ncXtfthx0chKqWFiwBK/wCEkC4/A3xz3mHB9dI7QS0cr1rzhvjNZEdvewGm1v4u+Hx+8gpASOtLHEL2/jZV3tsfmIwATzh5gNQqkUDlKlrP8oI0eoHvte+C7h3iVamhiqgGYugZlQXN/lNh98KerySXMzX1NZR1STKi/CxkkaO/Y7fxAE+n3xa8qswrKOjqIZqSo/dDqQgo3q8FF9Pe/q+xwBHRc7ctlkSNWlDOwUXjIAJsNz7b4sM65o0VJO9PMZVkQA2EZOq9vlI79/0PthLx5RVLRQwfs2qMkVX19XTIGmwGm9r329rYKazO55M3irzllZ0o4WjKGK7aiG372t6vfsMA0eGeM6avjMlO+oA2YEWZfa4+tjb3xvz/AImgooTNOxVBYCwuWJ7AAbk/TCt5cZNUClroViloJ5ZBJHM0bbLfZd9rrvbfs59sRuO+Ba74aEPVVVcOoOpGEGy/4gNyCBfvfAGOcc0YXo6h6Is88SBjGyFWjBNtbBh8q3F7X8Y28quKJ66kDzo2pSR1rKFk3OygH+HtuMAnD/DVXCc0gEczxvTssMskfqcjSLC+9iu1u218WXK6fM6SlkWSjY08KO0a6QsruWvp3Pbc+PGAcePsVnDmaPUU6SyRNC7XvG3dfodhv+GLPAUX9+qDt8bTX9uqv9cff34y/wD0ym/4qf1x4vAdBf8A/R05+8Sf0xl/cXL/APQqb/hJ/TAff35oP9Npv+Kn9cRV5k5aZOn8bBq/29v975f1xJPAmX/6FTf8FP6Y2UvBtFG2pKSBW9xGo/5YDXJx3l6962n+wlUn8gb4hNzRywIHNZFZu25J2+gBOJzcDUBN/g6e589Jf6YxXgOgBuKOn/4S/wBMBoyvmNl9RII4aqN3IJt6hsBc7kAbAXxvHHOXk2+Mpifbqr/XG+k4Ro4m1x00KNYjUsag2IsRcDyMR/7hUA7UlOLf/wASfne3fAXElai2uwGrtcgXxUnjegvY1lOCPeVAR+ZxPqcmhkdHeNGaI3RioJU+4NrjGNNw/TxiywxgEkn0LuTuT27n3wEIcc0H+m03/GT/APLGuo48y4Alq2n7eJVO34HFv+yof81H/uL/AExi2Twn/wAqP/cX+mAoaPjbK47JHV04DXIAkHfzc37/AHxvp+YWXPfTWU+xsbyKu4/2rbfUbYtDkUBuDFGQdrFF/pjVDwxSoFCU8ShL6bRrtfv4wEY8cUA//eU3/FX+d8SqHiSlmNoqiGQ2JIR1awHnYnbHlVwxSygCSnhe3a8a7fpiRR5TFEumNFQeyqB/IYCvHG9B2+Mp/r+9X+uPjxvQCw+Mpt7AWmQ9/scSYeGaVGLLTwhm+YiNbn77Y8reF6Wa3Vp4Xt21RqbfpgPIuKaRn6a1MLSdtAkQt9rXvjKn4lpZGKpUQsy91Eikj7i+I0HBNEjBkpYFYdiI1Ftre3tjbScJUcW8dNChPciNf6YDf+3qcsU68WsC5XWtwPtfG4ZjFa/US17X1Dv7X9/pitn4JoXJZ6SBmPcmJT/yxn/c2i0aDSwFNWrSY106rWva1r22v7YCf+0ov85H/vr/AFx6a+K19aaf8WoW/O9sVX9w8v8A9Bpf+Cn9MZngmhK6TSQab3t01t+VrYCzFbGRfWljsDcW/n+mNvUH/wABxSTcCULqqGli0KQwVV0i482W364lnhql/wAxH/ujAWHUGNT1yD5mA+5A7fc4gvwrSm46CWIsbC3698Qa3l1QTBBJTIxQWU7gj8Qbn7nAEKv9D+WMtWBtOXNALEQWtb/zJPH01fpjKXl5QsxYwbnc2kkH6BrflgL6pqljRndgqKCWY9gB3Jwvsy5wU5l6NFHJWzH5ViFlO1z6j3t9F2wIc9uOn1CigeyFQZrd7+FP/P8ADEvkFkKNFJWHeTX0l86Bte3kXDWP0GAIYOaFRCQ1fls9LASAZdQcKT7+kG31xKo+a0M+Zx0VMFljdSxmVtr2vYC3jzfBzUQBlIYalIsQRcEeRbCKyrhwUPFCoABGdTppFlCspsN/IO2ALeZ/MCty10aOGFoH2DPrvr7kWVxtbz2xUZZzmrPgmrJaSFoRKIrpI6kG19wQ/wBN7jFj/aCltlyDUBqmX0kXLWHg+LdzhU0GUlsjlmNTIFSoC/Di2m7AWY3Pc/yH44DoLg7jAV9F8T03jA1Bge11G+k+R9ffAXkXNKszGqlipIadI40LgzaySPHyuAC322xu5dZitVkUkUKrHJFFLEVF/mZT6rm/zfN9xgN5G1scM9WXZEAgBJZrWCsCf/njbvfAHvLjm6uYt0ZUEVQF1LpvoYfS5uCPrfEXOubsj16UeWxxzksFLuTpJIvtpI2AFyfphb8mMseTNonUArGGZt9gCCv8yNu+M+XVMtNnkUdTdCrOi+BrsQpP+qQcA1abjGvGZfATR02p4neKROpZiBcXBbYXBBwHZ/zqzKkqHp5aek6kZs1uoRf3H7zsbj64YpzumkzdKcQ66iOIt1hpPTBG6ne4uCPHkYRfNRL51U2JB6i2I8GwwBzxDzazOjIWSCja6hm09U6NW4DjX6SfAPfFvxPzbmoFpmekEi1EKuH6pUarAuoGhj6Sw7k7WxCyArlk2ZftGcTAfDtqcBmkHrsdB8iwH074gf2gnSSChkDfN1CgC/MpEZ99rC35/TATqjnjUpDHNJlrJDL8knV2P2/d99uxtg2yzi+Ssy74qjh6kjXAidtIDA2I1frhAVgrzllM07H4ESaYU2DbAm+wuV+bf3+2H1yqzKlmy+P4VOmieloyblW7m5sL37g+xwALHz1qeutM1FGsxlWNryNYEsFta23fvcjzi+4w5gV0OYpQ0dPFK7xhrPrvc7ncMosLd8B3P3IRDVw1cfpaUHVbvrSxDe/awv8ATBTyGy3VTS1UhZ5XkKa3Oo2TwCd7b4Bjw1pSmElRpjYJqk/wqbXNtzsPvvhf5fzOqMwqHjyynjdIVDO87smsHYBQva/1v27YJOZGXyTZZVRoNTGPYDyQbn9B2wsP7PQ0z1era0aXB27M38rb4BkcvuOmzD4hXg6D07hWXXrve/kgHuPbFfzE5orlbxR9EytIC5u2my3ttsbnY7YIeG87iqDUtCqfu5em0i2tIQqnUCO/zW39sc78dVMuYTz1ixuadZOmGB1KpFgBfwGvq7ecB03RV3UgSaNSwdA6gnc3AIF+198KXMOf0sM0kL0IDxsUYde+4NvEX0wWcls4E2VQqX1PEWRr9xY7D37Eb4Q3ENa6ZvUOlg4q5NJIBAIkYC4OxH0OAbOSc8erWJT1FIYC7BLmQ3UntdSi++Lni3mcaSvSjjpZJ3IB9LWuDc+kW37bknbCnF4+IVOZ6S3VBkKn06rAofsDbD7zThCCSV6pUAqzEyLKSfTcEDbt5wACv9oOBmCilqCTtYNH9sHXBPGkeZQdVEdLOUIe17jfuNsI7kfH/wB7gHcrHIDffe2/6jD64d4UhoEZINQRnMlmN7E7G3m1sBH434vjy2n68oZhq0hVtcnv5xt4S4rjr6VKiO4VjYqe4PkG2FjzvlqKyoioqeJ5einWkCC+7bL9rD+eInIbO3ElRSMSAELorfwsDZrA9r9z9RgFnxpq+Pqtd79eW9+/ztb/AOkj9MO/+z63/djjyah//auBLn7woI5kq44yqS7SPfYv428ekHf6Ys/7PefWE9Gfmv1V+2ysP1B/PAE/FfNd6HV1KCp9L6NblVjbuQQw1bm3a2KTK+erVUyRQ5eZJWvpHXF9t+5j22xO/tDEfs2IbX+IX/2tfCu5Lv8A970+3+c/9uAeee8CxZpHE1WksTAajGsnyse/a6k/XGOT8rKSngmp1Ejwzga1dgbEdiNhZvr9BjziXmnDRS9JoKmVgN+nFcD7MxAYH3GINHzljlNo6Cvc+wiBP/uwGM0VLw7TlooKiVJGvK62YrbtquQAN7DETJuFsszZGqmoWh3073j1CwbUBG+kg6rX+hxG5n5yKvJJZDBPAUljULOuht2F7AHdbYqc5z2piyDL56adoGuIyF/iABXyPGi/44BtZDw/BSJ06eNYk7kKO59ye5P1xV8YcvaTMCrTqVddhIhs1r9vqPvgayavq4M8WiNTLUQmAO/WK7GxuRZR5A29icW3NjPZqWljaCXpM8yIxAuxU3uEFvm8/YH2wFvQcKwQUjUtPqiVkILAksCRbXe+zfX8sB8fIemJZ56iqnZrHUzi9/vYk+O+NWQ5ZnIqXaaplSlgdzH1BGxmUEkBtJvYgDc9sClTLKuV02Yionaolq916z6bam9Gm9ha1tsAfS8maN5RLI88jqVuWcEG3gi248YseK+WlLXujTtKFjXSiI2lFH0Wxsew/Ae2A6SpnranM2lqpoky8N0Ehbpg7Mbt5PZdz74reGOYlXVS5dTzzNGGeTqSggGXTsoJtbuCDbvfAXmUZLl00tRk5FTIKchwJpLqpFl/dkbj5+xFj9MG3CPBkGWoyw9Szm51uW/T5R97X9zgH4IoyeJMzk/hUWJHuSh7fhgg5wTEUUSazHHLURRzOL3WMnftvgNvFPLiizCfrTNL1AukaWNrfQWI/LGfCvLmLL5i8FRUdMqQYWe6XJBLWt3274E8syZIs9no6cvFE9Iurps1wdtw17qSTgZ4Kq6uWhqa81tRqor6I2YsjXXV6tXcb2+uAavGfHqZboMsMzxPt1E0lQfY3YHtviBmHKyhqH+ITqxPLu3TlZNWrc3G/e+4+pwveIMxnq+HqVpZGd56sq7t9NYW/tuAMFEnFNXJmrUKrII4InAWE6dbBbamZrAAEm1trgYAmm5fQih+EppZaWMPrLRsdV/PqJvv97YH4OR6LC0K19UIpCCyDTZiuw8eP+Q9sC9XxzX/ALHMrTulRDWdEuum7DQG9QtY2vb64bPC+Uz0wkE9VJU6mHTMgsyjTYg22+uAFuHuTSUM6zQ1c4YBhuEF7i1rW8XuPqBisreQkbM0q1kxmY6tTKhBJNyTaxPk9++Gfm0jdCQo6xOEbS7dlPgkewwh+GuY2YpWUpnneWGok0FZECoRqCakYAXAve47djgDziPkzFWSJK9TKJgioz7XfT/EdvmPc2sL74v4uF5UpI6dKyddGoNKQrs4a/ctftfxv2wPf3hqVzqroxOGV6fqQK3ZH03AB++59xgco+alZU01JTKyJV1chHW02VVDFb27aiRgJuRctqamzApS5jOtXEhd16a7K1u9xax1AW+uG5LGTGV1EEi2ryD7+1/OE/wdE9PxHUQySvO7U9upJsxtok3+2m2HBVz6I2fvpUn72F8ACZNy2emnqJhWzO80eksQpcMT8xJ2Yi2wsAN8U+V8mJqWr68FdIo1DVeMFmF7sCdVrN9vwxUTcRVsmUvmnxksbGo0rEtggTXp020k3+t8S8+4+zMVlFFB00+MhiZUkTVoZrgkn2BF8A26+jjmQpJGkqHurgEH8D7YXycmo4Kv4qiqXp3GoqpQOoLdxv8Aw79sBtZzlrZHmaB4wBIBHD0S7FbkX1Dbe3332wXcV8dZjTUiVqQU6wPpDRzLIJUY7eoa1HfxbYWwE2XltLWSK2a1PxKxf+HHGvST66rbm+JWV8rKOnrFq4VaJk2WNSNG66e25v5vfA5VcxK6ly5aio6RnrCvwqIpAUEAksd+19hfFvl+aZpFWKKoo9GsOuaURBQp0amFwxJ0na/nAMAOvgj8Py/ngdybj+lq2mWCXX0F1ubEC3uL9+2F7Uc6pjRLPFFGzmoZDHpc6YwtwSwNtRJG/wBe2PuEYohnObr6lAhaypawX0Fh9+wH3OAMayCkz+jGiaYQB99HpJK+GDKR5DD8MRm5RUj0q0jTVDxpJ1EJcXQkAEABQApte1tixPnARwJxWuXZDPMnqdqhlRW2sxVdz7gKNX17Ym8IcwK5a2lp6hviI6pUbW0RVl1gkgHbUFIIvv59sAWUPKSmgq4qiJ6hWjINuqWDfQ3FyD7AjEzjzhBq96MOx6MUpeZQbXGk2IPe4Nl28Ox8YBafmTmkvxzR/DiOiZmYshuVDMAo372Xuce8z+IKmqyzLp4iYlqW0uit/E1inqFjb0MfxGAJ+EuFamnr5tLTxZenpjikk1dRrWLbsSBclgdr+2J6cqaISh7zGNX6iwGVukr3vqC+5OC+nUrGoPzBQD9wMI3N+e1YlU8cdLCoRiul9ZY2Nu+pRv8AbbAMfPuW1LVzNKWlikkFpTDIV6q/4WHYjGWactqCaCOF4NCQlimgsrLexNjfzbe+AXPeYGYiprEjkhgFND1emyBybAG2qw3Ia9j7Ym13MqrP7NhhEQmrY1LSsCdJL6LqtwOwJN732G1tws+XKZStVOKAy/EBbSBzIfTfv6/IIH54veK8+oSRSVlyk5CgsjdPUTsOrbSGB32NxheZHWtRZhnVVK4mmp41GrTpDlrW9Kk2+UXscauO8ynq8koaqaQFpZ7sukADdgoFhfSoU97nfvgGTk3CtBSF4obJLMnqJlJlKm4BDE6rCxsR2t9Me8McBU1BBJCl3SU3cS+oN4ta1u22KPiYiPN8oaSxkdZ4yyjubJYfYszW/wBrAZn3M2tnnqjBIaeKkJ0hIjIJLEj1uAQt9Pc2Fr74A+n5TUTa9TT/AA5OsQCcrEp7kqotbe574sXy6jrG1084M0UZhElPKpKqwtYncHtcar2O+LDg3OGq6CCd1CvIl2UdrgkH+WErlnE9XRS5nVUwhemSpPUDb6iXYLYgggWub7jAMrNeVtPJRJRxFoYxIJHt6mYgWJJO5J98aeb/AA1U1VJH8J1DNHKGCo1jYgi9yR8vfGjPeZbpDQGOJRLXhSpcsVjuUG4Fifn/AExNPHNRNPX0kNOoqaWzRB2JWQE2vtpsdx5OALazL1miaKQEo6lXF7Gx72OAeq5O0kqwq8lQyQXEamQfKTqCfLew97398UWQcf5tUQyVjQU/w0KS67XBLILjuzHvt7WJ82Ik8Ic1JJoouoYpGAnepA9JREBZCgvY7DcAE23+uAun5X3rXrPipNbRvGo0D0AxmMWIIN1BuPqMQn5MRiiSBJW68Uhkin0AFb2NiAdwDva/c4FIOe1UawMIk+EZwNNrlFJA+cefNu2+HRnVZNHAz08InlFtMZYJq339Vjaw3/DAAmQ8r6mHMY62Ws60gBEpMdtYItYWO3juMMfSNNu+1iMYUcjMil10OVBZQb2PkX8298AfFvHdSlelBRQxSTlOoxkY2A3NgARvpF++A8blJGyywmomWmkk6vQXSAGvfY3JtffxibnXArvXUdVBMkXwydPS6F7qO1tx7nyMUsvMquTLHqZKVIpo5VjfqBwmlrWcA2JFzbZiPrj3lrzOlzCeWCZIg6LqVoywDDVpOxJvt6r3/DAeZLy0rKEVMdLUwGOoIu8iOJE7j06TYmzGxPnGzPeWtVVQpS/GBaWJV0goXkkdd7udQ9Ookjc4Fv8Atxr2LgUkV42Ckes6WJ0hT6huW2v74Mc04+qvi6ehp4YWqZIw84dmCxEi9tt9h9TgNnDHLtkpkp8wMVUkLaoLBvQPIN7Ej6Ynw8ITyVPxFZUCRVDokEa6I9Lbere7Ei1wcDEvNyYUMsywIKimlEc6OzaQDcalFw3zADftfzid/wBoVWaqhHwyCmrUjPUuxIZlJZQbgXBGwtvgIMPKGpi6kEFe0VHIdTIEJe4tte48C3zfgcSuF+V88NTPUVFWsjTpIjhVO+rsbn/CQLC3gYgS8yc1FVNTLRU7SU4LSaWbZRb1C7DwRti0qOaLtSUMkMKNPXN0wC5CRsCAb2Go7kbfrgImQ8oJI6KejnnV4pWDpoUgo47NckE7WBXEvJuX1as9EaqpheGh3jSNCrEhdIuTt28418A8xa2urXgkpYlii1CSWMsdJHYXJt6j+mJvNzi6oy+OnemKapHZCHW4I0k+4wEHKeVM0a5ipqUC13bTHqKjUzG4JG9mt3xlW8qJHyyOjFV64JurFIU0gd9iAx7XNiD5GKeXjnOIp2o5UpOusRn1WNlRQWPY99rYn1PNCoGTw5gkKaml6bhrhB8wDCxva4At23wB5w3k70sAjkqJah+7SSG+/m3svsDhYT8kp3LLJPTBHmMjP0yZrE3sGNvyuMS+DOZNXU1E1JL0WlEbtFJGDZnUarHexH9MUy86MxFK05hg0xSLG7EOCzkE2AvYEAb27bYC7znlFVtPO9NVRpHUpocSBi1jYEX329ItuO3jGUvJqX4anCVZWqpienJpOgAtqAA3Yabnt74ZVLmLNSpNoLM0SvoS1ySoOkXIHc23OAkc3/8AJqqX4KQPSMqyIZFAGokX1Wvtp39PkWuN8B9w7y0liNW9XUmZ6yMpKFWy+177G9r2sAMVtRyenkpo6VsyY08R1Rp8Ovp3JG4lvfc7n3xeZNzSFTU00K0siioiMuouvpUFhewuCDpO9x3G2+BfM+ddTEZJPh4BFHMYTG0jdXbza9rGx3+hwBNxJwXVVFTRTRzxgUliWYNqY3Gr3XcL5PfziDmXK51lqDQ1CQQ1alKiORC473uu433Pf/EbYi8Q8fZgmYwU9NHC61UKPEHvte+rUQfBU7+2PMm44ramgzCyR/GUjMnouFtvdhc9xpa3+zgDzhLh1aGjjpkYuI7+pttRJuTa5tcnt4wq5OStdpmiWrhWGd9TIA/cMWX+Hxe2J/BPH8kGST1lTI9QVmaNNRuSSAFBPtc3JxZ8M81GlqoYJ+g4qI9cbwFzpPcq4bsVAJJwGGdcCj4WgE1TFHU0JHTZ9o5NJDBTfS3ZFuV3xKpeB6tTWVAqozX1QCiRFISNAR8vck2AH5YH+NuKkzPJ62cRqFp6hY4ydyQNN2v41B7WHjycH3LjfLaM+0C3+t7f0/XAVfDvAk8GUzULyozv1AjAHSA/4A97n8cDHC3LIUlVD8XU0hCrIAinRJNruLNqsWXci3ths5k8gjcxKGkCkopNgT4F/rhB8KwNWCtzKeJpp6R1ljAcgal3KW39AAvtbtt3wBonKuoQTU8NTGlDNIJGUxapB8p0g3AA9IHfb2wQczvif2dK1LMYpI7SEqPUyjuo9if+WKHgTmvNVo7y0ZWGJZHedHJUaV16bML3tb+LyMVNBzumEkL1dKsNJUaijgkmw2ve9mAJsRpG2+AZPBFZJNQU8sxJkkjUt97Wv+Nr/jge4o4LqDmEWYUOjrqCkiybBltbY72NvT2Pe/jENuZ1QtXV00dCZmgN10vpumwJNwTc3BUKCD9LY3ZZzc6gp5JKOSKmnk6ImMim0m+2kC+m4tqNux2FsBXZ9y+zGro5Fmn11DzCQR67RKo2Cdu+97/h4BMaj5cVkOaJV03Qpom0a40a+lQPWgBUA399u98Nh3JBtYEA/a/9MKTgzjKtNXmcVVIsxpYncC1lvHfYWANj5vgNGVcOw1eefFUoiemjs8o9Js51W9Kk/MfWCfY4Jsx4JmGbLmNM0fyaJFk1C+2nYqptt3vhR5/SS5bXyw0MsxCAO4G1lX1+oLsyqG84L/2smZTZe8dZPDLUv054I5CFXSGuwAIA1FNtt9WMKza8Ras9kyuKrlaWo6xXkU1VZIHZ7MEXS2sJuCbXvc++IbcFZgJqGQSwPHRBAsXUcAkbM19Hcj+mL/iPmMkMzUsEEtRNCpaUBrBFVQxJZu5sd/r74tOHM8iradZ4idDXuCLFSO4P2OPE6hrddpr/AEViafLalKWjup6fhGqFZW1LdH/KoDEiqX9NwBuTHv2/TAjnHB9VSw5XTo0azQSyOJSwCAsQw+axJXTe1t741cxJZ2ziOCKsnj+I0AqHYKl9hYA/Q/ngj4q47ejqoqV6J6hCqhGLbyNYW03BFwTvfffHqerkmsTTvv3+Ge0e6Vy0qZaeeakmFMyqBIJabSAWbuGAOq+9gSPG2NvNvhmbMY4Fp+mem5Yh2te4t7dh3OBjNeMWnqqJJcvqaRRMum50AsSAAf3Y1AXuRe+LjP8Am7S01R0SryFCVlK29JHgA/N98cusz6ylojT1iy1YrPljmfBWYSVrVSz0xZ6cQsHD9imluyeWJIP1GNFdy6qTk8NEs0fUimL7agrKb9z3uCdXbxil4mzx2zqllhjmk1wxusKtpY+kNvc6bW7+4Bwd8GcYLmEcl1MU8LaZYj4O4Fj5HpP5YrrdRrMNOeOInt3K1pM9wXJy1zX4tqmOop4ncEGSMsABYKAF0k+oKL2x8eVlaKFqRpqVlaYTBv3twwFj/Bve/nBLxVx1NRVcVOtKZlmHo0v6mb2AtbY++JHC3HYqVqviUWlejP70Fri24O3ixAH1JFsVnU6++GMmOkTKeNN9pkXZI3TpYYpWUukaqxUHSSoA2BHbbAPm3LTr5oagMppJN54Sz+trEXt22NiMaMu5qRzVMMSU8winfRHM1gGI77fTyL3x5nvNVYHlEMJmjgdEnkLhLatXyDux9BF/f74x0+p6nbLFcuOIhM1x7dpXXLzgYZd1yzK5d7RkXJSME2UkjyTcgbXwCZpyprpZalC9P0ppur1WB17XtYAXAOqxH0vgn4g43hqD8DBTS1TTxiQqjhCEIV13PmxuR4x5yhrWfL3Rr/uaiRFubm2zWJvvYsRjr1Wqz4NLbNPmPZStYm2zGp4RrfjKapWWlZqWFYV1dQahY3JAU+WPY+2M+DeCKqlNd1ZoG+LjYegSbOdW/qA9P7x/xIx7xjzIWgnWH4eSUsmu6m1hv9De1r3xO4f45Wry+oqoYz1IVa8JPkDUN+1iATjz9PrOqZuNpxxFZ92lq449w7knLGpGV1NHNIBqcPEqgW1KfmLd7PsCD2tfFvw/kldrgWoSmgp4YjGRCFZn1DSfVYFO9zpPjETh3mZPM1P16Mww1LaI5g1wWtsLEX3sdzjVT81J3kqYvgHb4UsZNDj0KpIJa/nY7DHoXy62KzxrEzCm1X0HLlo8sqsuSeMvPMJIidiUATuBvf0G9sT+JpqzL8rpYqOVBJGVjkb0gG6nt1LD57D3xSZjXrU51lM9O4KyRm17g6dcgbx9CLfTBCeO42rZ6QwveBJHZn2v0xqOxHY+GxTLn12OuO0U33/V9iIpO4wTMJVpgSokqBGCUBsGksLgHsBqvvhccveFa+lpcxjkp2ikmRmhOpSS2lgBsxANyNyMGvCWeNVokzQPT6vlVzclSAQwNhsQcFmOnQ6jJm5xeO9Z2VvWI22LvgrgWSPJnoqlAjydS4BBtq3W5H6/bArRcsMweOlpakQLTU0jtr1amZSVutgNgQD5879sO7Co464nqp80iyukl6BbSZJF+axUsR9gB27kkY9FR5LwFWPVZpPdStXC0UClzcaipF9iFCgHY9jiFU8sK34TL6aIpaB2lmYuQNTMDYC2+kA7/X64n5nwZV0dZRy01TVzwmZVlR3LWG9yew0n7bYGebTTUuYIIqyoC1FmZBMw0Xa2wGwXvYYB7dOw274VPDHC9SMyzJ56d4oa1JVWTUjaQxPcBj4/lhn5bTdKNEBLBFC3Y3Y22uT5vhQ8ayVkee08EVdOi1Viu9xGC5UgLbSR6dri/wBcBDyDNDNn71K09QYHvAzNEwCEqF9e21iNwcbqjl7NTZ5DPSRf5LrVyQwstwQ4Oo7D1G1r7WwYZTxrA1PUVE1SjwRTFQ6JINN/lB13ufqu2N1Lx/lss6wR1Gp32XYhSd9tRFr32+5x5GW+tx22w44msRt3lrHGfMhbiXLailrMwqEp2qErY9KGIajGbabsp37gHYHsT4xd8p+GpKOjK1A0u8jHTfZRYAW+psT+OCCu4hooZxBLUKkrC4UkfkT2B2OxPjAtxvzISlhR6IfEayR1CGMQtcFdQ0gttsL+fOOaY1+XtfHWP73T9EeJBvH9PUS5ukyU1S0cRjBZYXOrQbmxtaxva/0wX8f01RVVGWzQUzyLERNJchSurSdJBIsw07i3fF6nG9IKSGold0WclY1KetiDY2QXNu3k2vjI8a0PwzVPVbpI+h/T6la9rFLah47jzjW1tdWsUpiiY/lH0e8qPjbJ6iorcu6cWqKKZZJHuvpsy7HftYH3wJcZcvameqqpfhQ/XcdJo5QAnYFmHswHb3N8MfK+O8vqJkhjnJaX5DpIB2va5FrjtbBS2XKPJ/TGWK3UcVeNcVfymfTn3Kqj4UqkzaindNSQ0ypJICtiyqV7bH2HbEzl7wvU0tVWyTR6EqG1JZw3ZmNtvo174KH4xy5X0fGxa/A1D+drfrgaTmcrZq1GY26AJUOqsXLAf4QPlPg27b4jLXX5qW5UiJnt5TE0jxLLinJ6x8ypaiGnSRKUk3Myrrv4AJuLfXFTkfAdU8uZfEJHCtdGwVhIH0sXDAbH9cNsZYPc/pj39lr7n9MWxX6lipFK4q7R90TwnvuU3CXDJp/h4ny4mojlOurZwUCgk6ls97nsBYYrazg6ppp6tEo46yOs3WRiAISWY3sfI1+PbbDI4s4qpMuC/EO2p76UUXYgdzb2vtviBS8wqF6OSrDSBI20MpA16j2Fhfvh6nU+fL0q/k2x7eVHW8NzUuaQ1sFP1wYNEoQohMhXTqIJAA7bLsAMSuXGR1VIk0c8aIryGVCrhjdtiDY+AAcW2V8dUcxZf30biMyhJI7M6AFtSje4sDinfnJloUN/lBJJBUR7j89v1xhrK9S1OG2KccRv91qzjrO+6u5hcDVNXWJMkcU0QhKBDIIyreoXJ82LarebWxH4A4fq6GmzBalFhgMLkepTqfTbUDcnTpuO9rkbYvYebuXNGZB8TpDBW/dfLfsSRdR52vfY4Js4zSkiCRTMG+JFljtq6im17ADcbjf+hx06T/vx1rivjjjEbb7q24T3iSw4Sy2qzCio4mRUpoZNaylwzHRcaNAC7XJ3viFkk0rVucRQQNN8QXivrAEYLst2J3K7ntc7YZ8nEdFT0fXiBaGMhGWBVvGe1mTYqR5v2xA4CzPLJpZIqEMruolk9JAO9tydrgt+vnHRS2rrznhH7Y3/ANVnjOwRquDqukqsraKL4gUsSq5RgFDGR2bcnYWcb2Pbti15n8PST1VM1NIUqHLQOQbXQqW9RG9rAj/1DBnxFnsFG8Ub9V5JiRHHGAWa3fY22Fx584D4eJ8uiSszCCmdamJikgZPWXb3FzpW4sT9MThnWZJ3zV47fE77k8Y8DOfqQQr8PFqMehFTftcLt9k3/DBODhbcuWqq0rXSSjpsZFaK8tgw9PpDMU0+b2v+OLPm3mM9NlzTU0rRyCRBdQDfUwXe4+uOjS6f0YmPnura242vhQ8b8M1NPm0WZ0sckyXHWWNdbLayGy9zqX2G1saeX/MiqaCqjqWD1MQ/cqxtI7MLKgjtvZhcnxfGXKHiDMK6pmapqn0UxAaHQvqLaxYnuNJQ7b+Mdio6fOah6uBIIXNOdRqJZI3TTYXUAMFNyfIBGFlzdpZ6ivhMNFVSfDelnELlXAYMNLKDcWuMM+m5i0TxSyrJ6ICBLdSCl207gi9r+fv7Yxr+ZVDC6JJKUMih0ZkYKVPZtVrWPvgBnM+KqytkpYqWjrIFEyPM8kbRgqpBK3IFwd8ReYuVVC5rRVyU7zQUygyMguRZ2Y+m99g17AHFhxhzhhp4aaWnAmWZze4YAops9jt6gSLY38YcdSRHL5KbS1PUzKjFwbkMdrHuthvgFHw7nEK5HXwSOomeRCiNsTbSCR4uN8acnq6SOLLpw3+UQ1F51WMksusuGv5ICgW+uOk4sphQFUijVW+ZQqgG+5uLfzx4mUQBAoiiCqbqOmoAPuABbf3GA5sr54Z6yrIM70kkvULQxaiFDMfUGI0qLnuMMnmn05cjjkprNCrxlSL/ACAMu32PceMEtdy6tDJDSTfDR1DsZh0w5IYWKqxI0r3Nt7EnBBkeRpTU0dOnyRLpFz3t5Pjc3OAS2c53PLUZfmFRS/D0MbgR9NtW19V7AC17W7L4xJpophR55WaGWOob9zfUmoF29dj/AKrD8sO4WItbb2sP1HjHj2I+h282/LAc7UnENOtJk6qwV4KlpJxvf5x6z9x474bi5NmDVRmavVqJiWEQjFypvZS1tgAfm74MDEPYflj3UCN9x9sByTluVBmjMYDytMAKWzlioN/U1tOnwfPckDB9xHnMtFxJJMtOZmKqqIurcFQL3t437bYewAW21h+VsfaRe4AubXPnAD+XcXNJXSUhp5UEcaN1DbSdXj/kD7g/TEXhvmKlXXVNII2U05NmvcMAbHxtv+eCkS+rtv8Ar/0xT5LwhT00080SsJKhryMTc7G9gPAJwC55oU00Gb0de4ZqWOwuiklNJJINrfMTcb49r8tWvoTU0VI0aJVioCEeqcAes27A3Owub2w33CnY2+xx6kgGwFvp2/8An/XALbLIZKvOlrlSRKeCn0EujKWex2UEA+nV37G22IvJ+reGmrBJDUIFkecXjYBlIB0qCLlvSew8jDW6mMWqADbe+A5riMoosxj+FqNdVNGyDoyfKC7H+Hxcf730wU8R8Pyx1OXVTJVGFKaJHMAbXGyr2W24uTvtbvh1/EbX3x71h7/rgEzWcONFlGYPGlS3xbqYkbU0mkspuyeGvrLbb33wweWiWyylU9QMsekiRSpBB3Fjv9vpbBL1fvj4SjAL3jikeDNKOvCPJEimFwilimokhrDcixbsPA73wG1dI0Eec1dTBLAKn91AGWxbUT3A+oQ3+/1w9OsMYyyfQm+AB+SFWHymMDujyAj29Wqw+liMY86GdstZI43d3lj0BFLEaTrJIAOwtg5SYAY2CTa+ARkWSP8AtxaxklEXTWrLiFr36ekqAB82vx3+mN/I+okhqKhKiGZHqdDB2jZVJXWTckAAnWT+mHWZh9fy/wDn54xc6hb3284BMcU8OOmerDEbxZgUkmjUbWRrktf6i9/Yn3xv5oCP9sZaGIVVNnZkuttVwDtY33Fvrgy4X5dx0U7TmWWomcaQ8rElFJ3C/j74LNNwNVjb6fywCw5vxw037PlENooqkOyxIovax3tYb2xD5h8QioTKX6ckRkqUl0ON1AZR6iO19QI/H2w22IOxFx9d/wAcZGPUOwPtcYCLNQkzCTqygBSvTDDQb+SLX1D3xW0HDDRyCRqyskAv6HkGk/gFBsPFzhO8zsuqsp+HZMxqpesX+ZiLFNHsx76u30xhysr6zM62VJa+qUdIs5VwLjUF2uCF+YdhgHbxFw4lWEDSzxaG1AwyFCfobdxjVScMBKhZxU1TBV09N5SyH7gi/wCuE1x5UV+SzKseYTvHNdl1nUw0kCzX2J3G4tffDK5X8wTmcDl0CyQ6Q9uzFr7j6bdsBZZlwiJ+pqqav942pdMunp/7ICjb/Va+N02UQrM8kkzq0sZjZTMVUjb1KCRZtvmW25OObOLnNNX1EUbOsccrBVDtsotsCT7YbPOzhuH9mJOV/eQ9ONDc7KSLi3nfycAXZlwjR1caw9aUhV0qEqmvbvcjUdR+rA400vLqmhT97U1bb7M9XIniwHpZR4++F9/Z7yWF3mqCp6sRCobnYOp1bdjfDN5h5TFU0E4mUsI45JF8WdEYg/XAQpuB8tlGlppXB8Gtla/4GTFhkfL+iopOrAjq1iLtNIwse+zMR+OEFyeyGGqzNUmUsqo0i2NvUhBB2x0zWQh1KsLqRY/Y7H+eAE8w4KyueYzu5MrHVqFW43+gElh+GLjJ+D6anMjRdQmUWcvNI9x/6mPv3GOYuCsijqc0hppQek8hVgNjYBj3/DHUOd16UVHJKdKrDGbAnvpWyi/uSAMBRnlBlpN+lKT/AP2Jf/zxKn4Ey5OgJFt0L9LXO/vexu/qAJ2Bva/1wleUHHDQ5kFnkkKVJ0WJuAxOxNztubXHvhlc9cqWbLGl0AvAwIY9wrEBrb+bL+WAKYMqolqmqll/ev3/AMoYqRb/AAF9Nh422x7mvBlJWSrO4cuF0q8c0ibf+hgPPfHNGQvTCjresF65RBTEgk6g3qtbYen3w4+QFDKtDI7t+6kk/drvcafS30Av4GAIU5YZcVZB1Sl/UoqprX+o6lr/AHxpm5OZaQQElUna4nkJH5sR+eFPzoytKLMAKYtGJoxI6hjYsWZb2/C++N/GnD75ZT0VbSVEydRVD/vCTqZNeoX2sRsR9BgGv/2YUoi6cT1cQ8FKqUW97AsV387Ygy8nKZixaqryXADEz9wOwPp7fTG3lJxrJmFHeZg00baHYC19rgkfbz9Dg9wC/HKKjWEwrJVAE7t8QwP+6PR/9OJlZyupJI9MjVL/AFaqmO/vYsRf8MVvH3A1RmFdFaZoqWOE6ijb6y240/VAPVv2wn+V+WCuruhM8hBicr+8YWYDY7EXte9vNsA9peXsDRQQ9apVacabRzMusd7Na1/wscV9NytpY5bR1FWin1GFap1H3sPX+N8WvL7hqTLqRop5VkbqO+sE2ttb5voLkdhfCFz3iCo/afxymSISy3hchgDGG07E90t3ttfAOxeWlOsrTNPVEabWaqkAUf7V9ZH3bFu2W0ZkSUznVGFAAqW07CwuuvSTt3I3xLzPLIquLpyqskTdx4IIvf6bG/vjnDg+moRmki1QBpozLpWxbVZiFG1ybDfAdJ5jlUNWihmcqDcGKVkv9yjC4+h2xV5zlySvcV80GkadEUyKNvfUCb4TvJynkbND0Z7QRFyVLEF0N7AIT2B7kD07X7jFbzqyeCnzL90pXqoJXHe7szXO/v3tgHPmPBC1aRBa+q/dXBdJbl/9oiwvY+PfBRNTHo9NJDG2nSrkBiLebNsT98DnK7I4qXLYTECOsiTPck3ZkUE79uw2GAPn5SpGIZ0Do7uVdwxF7KbAj3Fu47fXAav7SXy0P3n/APtYHuQtdHBWzPLIsaGBgGZgB86Hzt4wQ/2ku1D95/8A7WB3kNl0c9bOkqK6GnN1cXB9aYCfzqzFK+tpYKQidgh/8M6rs5va42vZb4O+UHAkmXU0rVBtJKVZlB+QKCQD9dzfAjzuyWno0pXpokgcyMC0Q0kgAEH02Pc+MS+UHMyWXrQ1bPIEjMqyHuqoLMNvFhcHvfAAPFuRVVTWzzpSVRjllZlJgkBIPbbThnc2czmnoIqeKlqJTOsct1jJ6diCVcKLg74JY+cmVsQPiCL+TG4H56e31xYZNzHoKuYwwTh5BewsRqt3sSAD74BO8vuIZsqjqIfgqk1E9mhHTb+EaSdJAYgE32GLnIMxrocprOvSVMj1EjhRofUOpGUY6CNQRSPp830wwIua+WtKIhUeotoBKsFv2tqtbG/PuZFDRSiGolZJCoYDpubg9uw+mARfAck+VVgqKijqQulo/wDwnG7dh6rd7W7+cG/BebZjLmNXVzUtRoMR0RMDHazKUVdYCkmzC499zhkZbxpS1EMk0MmtIlLOACGAAY/Kd7nSe+KqbmrRpTQVTdUQ1DMqto+Ur4ax2vvb3scAj+D8prKbM4ahqGrYJKSQIXB3uO5Gn+L3t9cMnm7xC8ixUXQn6U0kfVkWM7KSPQhsbyd/sQBbe5ncb8TztX0VDSSmnaf1tMEDEAhiAA3j0knt4xZZbx3TUsbxVFW08lPYTSiJgASxX1WuBvttgE7zB4ZioK2NqKGdESx1SKxQyL6xoZl9Qtb6YO+ZPEbV+WRrTU9TJ1pC3phY6VRiLPa4uT4v47DDHzXi2mp4Fnkk9Elunp9RkJ7BQLkk/TAtnHNaH4GongSQywEI0UqFWUtsCw3svn62tgFlwVwrO1JmUL08qSSQKYi8LWJRtRUXX5je1sWfKGrzKlqBTNTzrTSk6i8bARm3zgsLD6jsb4YdNzRgjy2GsqVlXUVRgEO72vte3pIGoHtuBibHzKpTWrRESrM9tOpPSdS6xY39tu3fAJ/mlTzV9d1YKKrsFCMWgk0kqSNrDtb2xM4zeszGCiooKKoURImoywun7xU0GzH06NO++98MfMOcOXwzyQSvIjRkqWMZ06h3AI3uPtjDMeZVHS1Dq000z6AxjjiuEUgPqPb+G1ySbavGAk8tOCf2bSdNmLSOdb7Ls1rWBAuQO2+DPEDJM7iq4EngbVG/Y2I+huPBBxEyPjCmq5JY4HLPD86lWW25HkD2/lgI/GWd9CAgRVMplDIPh01MpK979l77E4Q/LPJ56TMI5p6KsKoDp0wSbMRYE3AFtz3x0DxbO60dS0T6JI4XdWABIIBPY7fwnAHwRzpp3gjStdo5rWMjL6ZLWFwV7E33FvBwFvzN4hmhp3hp6eolknj0gpGzrGD6TcqCdVj2JwpeKsjWWnpkpaCvRolKymSGQ3Ngft3v4XD3zXjykp5TFJIeoqGRlVWYqgFyTYbbb749q+O6OOCKcy3jnIEelSxY97BVBNx59jscAP8ACufTJlMTT0tQ8iAxPEkZD+nUtyHIO623F8KbhPJ6qgrI645fVNCjPpUIdViCFBG5Fr7kjxh1T81KFaZqkO7xpIImCodQY72Kmx7DEPI+ctBVTpBGZQ8h0rqSwJ+9zgF/wNwrVz5yasU81HTiR3s6sp3/AIfV31X3ttiq5p0tVX17PHQ1QEY6QPSchtLN6gQtrG9x98PniPPBS08k5jeQRKSVW1yNh/8A6/nhew8/YG0f5HUAOwUMSum5Nu/bADGccZ1c+WQ0VJS1I6aLFM4iYm6gDSNIuDcC589sWHNXq1VFS06U9S00RVpV6LkD0EH1gaSbnsMNDOONqWklWGZ36rqWVFRnJAuL2UG3Y/kcaJ+Y9ClNHUtKRDKSIzoa7EbGy2vtgFNz7z+Gp+FWGVJGiacOEa+k3Qb7bH0nFRyNzqGlrZHncRo0LKGbsTrQ2/TDpyHOMuqKmoiplhMkZ0yEIoL33O9rsLixPa4+xNxSzUqRsE6KJGfUF0BVJ97bC598AmedHF9PWRw01KRO6tqLICbbWAB8387eBiVye4Xajiqa6rRoxGhUK6kHRbWxsfB2UDyb4bcLUyMJdUIMn8d0u9u3q8gdhviVUVETK4YqygWcbEfj42G5+m+A5SirYhlrxmNTO1QjBgvqVBGezdrFx/PB5QZzStmWTNABcRpHPoW3rI03a3c3PfDsoZILBIukVUbCPSQB4sFxvhqoWYqrRll7gEEj8BvgOZcyJdapAkiBavqNAiXCgagSxAuCltKj/WJwUZ1xRDU5zl88aTiCJEDa4mvZWc7KAzEeoC9tzfD7CD2G+ImYZlDAuuaRI12GpyAN+wuffAKjl/Xxy5lm0W4WpOoHSVugLKR6gCDZ/IHbFBnBkp8up8uNPNJLBU9SQiFmUoGY3ViLXYEH7NY+cOPibiiKko5arZgoOm1jqY9ht338DAxyu4uzCuZpKmOIU5S6NHb5r9j6iRtvuMAPQ8SCfPqap+DqRH0hEOpGy6GYn1WsQQA1u473xQcTQyJUZqHpZwakjo9OJmBKuDqv4BsSR5vjoSSUKCWNgNySe2KTLeOKKolaGGpjeRTbSCd/sTYN+BOAVEyzmmyirFLL06JtEi6TrJFhqCbnT9bXv4tvi54yDVVLWCgol0zBWkm0vHJKQb2EbKGJXc3JtvtfDbwN8f1lVDRvNSdMvF62WRSbqO9rHZh/XALfMYp8xyLp/ByxvS9IRBixMgVQjMBpH8N9vriLNxG9VmeWTLSVCpThEkLRsNzsf4eye/n6Y3ZfzJzaWimrB8GsUBUG6MC5NtgdXcXG2GDlXH9OtBBV1TrT9ZdWklmN722UAtY99hgAyiyxZuJ59UKskMW5KXDNpFi1xbVY2/DFBxTw4afN6qSWOoenljkYGnDerUPlZgCAtwdX3w5ZOMqNaY1XXQwC15FuwBPYHTdr9tiPIxnlvGdFUMqQ1MMjt2VXF/f5e/4WwFTyryuSnyuGOZWR7uSrfMLsTv8AXEfg3iVKnMK6P4ZYpoSFaQEEyKGKi+w7WwZPVKqljcKASTb27/pgS4cz3KnqXkpJY2nqgXbSWuwTvcNaxHsbYC240p2egqgl9TQuBYXJ9J/qcJGopJ6nKKKjjgkE6TyGzIw9IUm5YgAAFgO/jD0h4rpXmMCTxtKADoBFyD2sex7eDiDm/MagpZOlPUKj+VsxI7d7A27/AM/bALCp4cFBm0rVSVFTTzQOqOoaRt1sQ5UX3sV29wewOI9dwTMHoq2CCanguryRpIXeEFgS639YYrcsANiN74dFfxPSwBTNURRBxddbhdQ9xc4rZ+ZWWqATWQHcDZwTv9t7e58YBXRZY0eXZqY6aYwzyRiAyqeoxPdiLatmOoGw+Y74HaOoK1WWyJRVCLSKiykQn1kMSX9I32PnfHSlNUK6hlN1O4I8j3B9sbcBGZQRf37X8+bW/D+eOeMxqZRQw0BpZ+rT1ryMwiYqQGPYgb/Mfyx0hjCU2BwCh5h0z1FfTvHJLS/5O9qhYna5ZrdNgouthe5PbVijl4cq/wBnZQ4R4mjmZSYweogkcWe1tja+/wDs++Jc3MvNhmDUKLTGUSaFuhAI7gn1gWCm9vvhpS8Z0kB6VRVwLMtg6lwDc/Qm4BwCk5YxUtJm1VHMenOspipgSxJuzg+4Pp0bt/zN7POhAlVncI0IHpVdYzsGYIXY6e2q4BvhlVnDFKs3xIgj6/8AnNIvf3+/1xGzLhOkrH11ECSP21EWNvYkWJH0OAStVAj8MQOWUvDUtYfxWZiCo+p2b8MTeNuGlosqp5aYyH4hV+Ik1MQ40hhcXIA1W7W7DDWblVllgPg0tftd7flqxbR8PU6wfCiJfh9FumbkWP33wCdy7K3p5qkRTwUyfs/qO1KQ4bTYKSWFwzEk7W2IxD4AopIcyy/rIgEsTtHJC1zKGF7yEGx0kkHYHbDqynhOkpkKwU8cayizgL8wt2OPck4UpaX1QQoh7A7kgX7Akmw+gwFvK1lv9v54UGaxLV5/JFXqPhkhb4cSXVWO24udLNdiPwHthxYrs4yGnqgi1ESShTcBhexwCGyuNv7sVRlvoE6mC57G4U6f/Vq/XDU5QUsIyuBoQgZlvKUtcv2Or/WAti8reFaWWD4d4IzCpuqabAH6WtjfkGUw0yGOCNY0B2VRbx+v44DziiwoqnUrMohkuqn1H0nYGx3Pg2OOWZpljgp3WYaklkKxKtpIxdd2cAbkAWB/1sdb1DWXb6fzGKA8E0RleQ0sTO7amJUHced+34YCxyLN0qYI5YySrqLXBBv52OIvGOZRwUkrSuqKY3A1Na5KkBR7k4uIEAUAAAACwHjEXNcqhqFCTxJKt72dQR+uA5myGkikyetLzMrxNGyR9QgNvv6L2JPa9j2xY01Yk9RlK1sQRFRkLSmyPGC2g+Nh2v5P4YfkXB9EtmFLAGFiD012t28Yl1+R084VZoY5Anyh0BA8bXG22ARfKfN6OMV1NVyIYmIYBgDGQmsE+RcjRa25sLYKeVXC9PJlqTxBErbSATj1NGxuBse3p7A+DhhDhekVGjWmhCNYlRGtify+gxMy7KooBohjSNTvZFA3/DABOU5RW0YqZa+t+Ip1gPpNwb92NgLjbUL/AFv4wMcKcPU0uSySUUaGuaKVSdtaFiQV33+XYE7n3w53QG4IBB7gjGuGmRb6UVb97AC/5YDmfJQs8mVJD1HnjkIlQLuiiUODsLW0l+5Pjt5n8QwRJPm8dcoWpkZZKZgC3Zm2W241Ky9/8LfTHQ8VIim6ooPuFAP8sevSITcopPuVF/zwCMzPLIky/Jo6sbvPd2cFdMXcgnuBZ0t9MV+X5Vl7z5wF6bQxRM1KSw2Okn0XsTYj/rjoSamR7alVv9oA/wA8ahlsX+aj/wBxf6YAH5b5/FT5JSPLIFX5LkE3YsQF2Fye354YSnEZ6RCFBRbKQVFhYH3GJQwH2Nc7AKS2wAJP2xsxrqFBUgi4OxB/LAIaizOA8VNKZI2iZjocEFdRjsu/a/1xulpaeTieoFWU6SLrs5GksI1AuD33JNsNWPguhElhSQCw1D92vf8ALGio4Po3nknenjeVlBLMNX89s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yesteryearsnews.files.wordpress.com/2011/03/no-irish-need-apply-daily-republican-il-7-may-18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58197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cdn.dipity.com/uploads/events/d7348b276f38bc340409f1705c35c412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87979" cy="47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25.media.tumblr.com/d3b134b3bf7cd71995945104acf9bfdd/tumblr_mff51rVjzE1s1n9sh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162300" cy="70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2.bp.blogspot.com/_n3QklIaxvxg/TNIILJPXYPI/AAAAAAAAAOs/0ukq1VF96P0/s1600/idustrial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20787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jkblick.wikispaces.com/file/view/1906_Skyscrapers_Dayton_Ohio_OM.JPG/278762504/1906_Skyscrapers_Dayton_Ohio_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790"/>
            <a:ext cx="8010525" cy="63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three reasons why America is different from other places.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000" dirty="0" smtClean="0"/>
              <a:t>Rank them in order of most significant to least significant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dcclothesline.com/wp-content/uploads/2013/04/ame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27" y="2616820"/>
            <a:ext cx="5970873" cy="37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nuvo.net/imager/this-picture-from-the-late-1800s-shows-a-mule-drawn-streetcar-which-provi/b/original/2470357/81a2/getimage-2.ex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6294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getaroundwup.com/wp-content/uploads/2012/01/HoCoTraction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283767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upload.wikimedia.org/wikipedia/commons/d/d8/LowerEastSideTen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fordham.edu/images/academics/programs/honors_history/c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3" y="838200"/>
            <a:ext cx="7366287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3/37/Yard_of_a_tenement_at_Park_Ave._LOC_det.4a28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9251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 Riis’ </a:t>
            </a:r>
            <a:r>
              <a:rPr lang="en-US" i="1" dirty="0" smtClean="0"/>
              <a:t>How the Other Half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Jacob Rii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51016"/>
            <a:ext cx="3390900" cy="47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dmin.bhbl.neric.org/~mmosall/ushistory/mapsgraphs/Old%20and%20New%20Im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228600"/>
            <a:ext cx="8582025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hotocompetition.upclive.com/original/554257/liberty_island__ellis_island___manhatten/statue_of_liberty_liberty_island_ellis_island_manhatten_new_y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55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gjenvick.com/images/Immigration/EllisIsland/1902-DoctorsInspectionOfSuspectsForSkinDiseasesEtc-EllisIsland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358"/>
            <a:ext cx="8638786" cy="59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sydaby.eget.net/eng/nybond/pics/00056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7629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gjenvick.com/HistoricalImages/ImmigrantInspectionCards/HamburgAmericanLine/PresidentGrant/1912-04-24/AustrianImmigrant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65"/>
            <a:ext cx="9305925" cy="70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graphics8.nytimes.com/packages/images/newsgraphics/2011/0123-nyc-ethnic-neighborhoods-map/nyt-2010-nyc-mosaic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72190"/>
            <a:ext cx="6858000" cy="69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ecrp.uiuc.edu/figures/v2n1-bhavnagri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86" y="457200"/>
            <a:ext cx="6911858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1658</TotalTime>
  <Words>31</Words>
  <Application>Microsoft Office PowerPoint</Application>
  <PresentationFormat>On-screen Show 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Courier New</vt:lpstr>
      <vt:lpstr>Trebuchet MS</vt:lpstr>
      <vt:lpstr>Verdana</vt:lpstr>
      <vt:lpstr>Wingdings 2</vt:lpstr>
      <vt:lpstr>Summer</vt:lpstr>
      <vt:lpstr>Immigration</vt:lpstr>
      <vt:lpstr>List three reasons why America is different from other places.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Jacob Riis’ How the Other Half Lives</vt:lpstr>
    </vt:vector>
  </TitlesOfParts>
  <Company>Cosmos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mrives</dc:creator>
  <cp:lastModifiedBy>Maria Rives</cp:lastModifiedBy>
  <cp:revision>11</cp:revision>
  <dcterms:created xsi:type="dcterms:W3CDTF">2013-10-22T16:38:41Z</dcterms:created>
  <dcterms:modified xsi:type="dcterms:W3CDTF">2016-09-13T15:21:48Z</dcterms:modified>
</cp:coreProperties>
</file>