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75" r:id="rId5"/>
    <p:sldId id="262" r:id="rId6"/>
    <p:sldId id="263" r:id="rId7"/>
    <p:sldId id="257" r:id="rId8"/>
    <p:sldId id="264" r:id="rId9"/>
    <p:sldId id="265" r:id="rId10"/>
    <p:sldId id="259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5280-5324-410E-9817-6E9AC2D41FCD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EB8BDF-DC0A-455D-8E38-5CF4733AC68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5280-5324-410E-9817-6E9AC2D41FCD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8BDF-DC0A-455D-8E38-5CF4733AC6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5280-5324-410E-9817-6E9AC2D41FCD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8BDF-DC0A-455D-8E38-5CF4733AC6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81F5280-5324-410E-9817-6E9AC2D41FCD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EB8BDF-DC0A-455D-8E38-5CF4733AC68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5280-5324-410E-9817-6E9AC2D41FCD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EB8BDF-DC0A-455D-8E38-5CF4733AC68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81F5280-5324-410E-9817-6E9AC2D41FCD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EB8BDF-DC0A-455D-8E38-5CF4733AC689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81F5280-5324-410E-9817-6E9AC2D41FCD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0EB8BDF-DC0A-455D-8E38-5CF4733AC689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5280-5324-410E-9817-6E9AC2D41FCD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EB8BDF-DC0A-455D-8E38-5CF4733AC689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5280-5324-410E-9817-6E9AC2D41FCD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EB8BDF-DC0A-455D-8E38-5CF4733AC68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81F5280-5324-410E-9817-6E9AC2D41FCD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EB8BDF-DC0A-455D-8E38-5CF4733AC68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81F5280-5324-410E-9817-6E9AC2D41FCD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EB8BDF-DC0A-455D-8E38-5CF4733AC68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581F5280-5324-410E-9817-6E9AC2D41FCD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60EB8BDF-DC0A-455D-8E38-5CF4733AC68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the War and Mobilizing for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42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6979" y="-152400"/>
            <a:ext cx="768096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Criticism of America First Committee</a:t>
            </a:r>
            <a:endParaRPr lang="en-US" dirty="0"/>
          </a:p>
        </p:txBody>
      </p:sp>
      <p:pic>
        <p:nvPicPr>
          <p:cNvPr id="3076" name="Picture 4" descr="https://encrypted-tbn1.gstatic.com/images?q=tbn:ANd9GcSliVAxi-5maOqErOVM4wIxN3qcni34y0S_82OMejTYtqgwyXO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16182"/>
            <a:ext cx="3961190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bsiarchivalhistory.org/BSI_Archival_History/Woodys_World_files/droppedImage_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35683"/>
            <a:ext cx="3626459" cy="569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988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Criticisms of Lindbergh</a:t>
            </a:r>
            <a:endParaRPr lang="en-US" dirty="0"/>
          </a:p>
        </p:txBody>
      </p:sp>
      <p:pic>
        <p:nvPicPr>
          <p:cNvPr id="10242" name="Picture 2" descr="http://goodcomics.comicbookresources.com/wp-content/uploads/2008/10/seus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410527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25.media.tumblr.com/tumblr_llq21bqhVS1qf9zb0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7" y="1295400"/>
            <a:ext cx="44196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946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www.comicsbulletin.com/main/sites/default/files/reviews/images/0910/seuss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"/>
            <a:ext cx="4953000" cy="657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696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1940</a:t>
            </a:r>
            <a:endParaRPr lang="en-US" dirty="0"/>
          </a:p>
        </p:txBody>
      </p:sp>
      <p:sp>
        <p:nvSpPr>
          <p:cNvPr id="4" name="AutoShape 2" descr="data:image/jpeg;base64,/9j/4AAQSkZJRgABAQAAAQABAAD/2wCEAAkGBhMSERUUExQVFRUVFxkaGBcXGR8eHBwfGhgbGhgcGhgaGyYeGxskHR0dIC8gIygrLCwsHx4xNTAqNSYrLCkBCQoKBQUFDQUFDSkYEhgpKSkpKSkpKSkpKSkpKSkpKSkpKSkpKSkpKSkpKSkpKSkpKSkpKSkpKSkpKSkpKSkpKf/AABEIAQYAwAMBIgACEQEDEQH/xAAcAAABBQEBAQAAAAAAAAAAAAAEAgMFBgcBAAj/xABLEAACAQIEBAIGBwUHAwEHBQABAhEDIQAEEjEFIkFRE2EGBzJxgZEUI0JSobHwFXLB0dIzQ1NikuHxFySCFgglc4OiwtMYRKOys//EABQBAQAAAAAAAAAAAAAAAAAAAAD/xAAUEQEAAAAAAAAAAAAAAAAAAAAA/9oADAMBAAIRAxEAPwCi8AonMMylmEAbHvPf3YuOS9BQ+9Sp8x/Tio+gkeJUmf7sQBN3ZlH442XhECJ/FlHQ/wCbyOAr9L1XKf7yt5cy9v3cG0fVDTP97W/1L/Ri8ZfMLBgiBEw6QJsJ5rYNoZobC57BkP8A92Az7/o9T/xa3+pe37mGqnqhSJ8Wt/qHb93GoKodesMOvYjFd47wmllstUakoliihXq1FWWqIABpLGZiFUSTC9cBUaPqhpsoPi1xI+8v9GHf+jtP/Fr+/Uv9GE0eJo2UrNVybeHk0qsalDNsaTwArBKiuKjNYiSOUoeYHFxq8KyVZkLVAX1hVCZh1mpTBBSEqDUyim0qR9lpFjgKgfU/T/xa/wDqH9GG29UNOJFWt/qH9GLnxvguXp0q1dlqtoWpUIFaoJsWOzwB26L0xGejFL6TUr1ayBOWPEo5upVoujqDqT2VWxOwBtNhpkK7Q9U1ImDVrfBh/Rh5vVHTW4q1v9Q+P2MWvL8JyFPWwrQHWWY5p4i4kTUhRY3EbHzwpeDZRVeK7AMIYnMMY0FiYlzpIhpIiwINhYKXT9UtMj+1rAxtrX+jCx6oaUx4tb/Uv9GLZlOFZYscutSoSi+KR4zkgVGIuxYtB0tAmBFowUPRjKhI11dJOufpNWTAF9XiTohQYnTv3OAqNP1OUok1a/8ArXvH3MKb1OUP8Wv8WX+jF3/9PUvENQGrqJUn66pp5NOkadWndRPfmnczSMvx4vmDlqmUrP4lQ1FbL501NJcMCK2p0NJAASAJWQxUErOAR/0eokSKtczf2l/DkwlfU5SMHxa9/wDMvy9jfFy4fwaihcKa6BT4Y1V3KmVT2B4hjookAyGteSqtwDLuAfFrQqLdczVA0qWZWYipfrLHcCDIGApr+pykf77MfNZ380/VseHqXpH++zH+pP6MXpeC0QoTXU9rWPrn1EwYklpKxNtreWCeH8MWiCFaoQxJ53Z4kk21kwL7C22Azo+pqlP9rmDf7yf0Y63qZpbeLmI/eX+nGk1a0GArMYm0W+ZGGRxAdFb5p3j7/fAZ1/0gox/bVh72X+KYDzvqrpU5PiVyB2Zf6cah+0l+6e/tJ/XgbPZlGCqQw8UlUmCCQjORKk/ZVjJ7YD579XWTLM0f4uWH/wDJjR8v6tUQeG9Su40i60yRHMAJBsRqY+UrHs4qHqfyQrCuGVHGunaoJXl5gfeDBHnjT6PDaRmcpQEKTzUt4iwk3N9vfgDKPC9NLT9aTynUaR+yzWK6p2cmJi1hHLhOR9F11o6tUXwhS9qnp1BAsCLQeUSIEYapcNy5MfRMsN7+B2Mbjv0+OCP2bR06hlqO8QKRnafZHTAWLLDkX90fliB9OadUUaVakj1Tlq9Os1JILVEWVcKDuwDawOpUDEjXr1QIHhibArqJFrGNJA+NsR2ZqZmnTNQ1HZR0VNT7xZBQk38tr4Coka+EZ2jQFSq9SnWblpVAAa1SrU0cyyXGvSVF7TAGGOC8FD53LF6Til4+fq0ilNgsnN03oMHUaUDU0Y6jZkkfbE2/N8TroTqNVgouFoswMWMFcuZmNgetumCnzVYGxa0GNB0x2H1Exb8u+AN9IswiZap4iVKisNGilPiMX5QqaSCGM+1I07yAJGPL6Nv9GzlbKrmkWpQzC1KL0tLOXGqkulBoqEKQ3iKCY1Ak6hGnOtdwUc6wTHOtpmxkUenfbD9P6VJUOLdDYdRynwIO36kYCocR4flxmq1VMmCo4dTFEjLGF0tWFXSNA0sKTpyWJEDoYin4QHUhcuWYZ/OGfAZeV8jVNM8y7MdHxja2NBTP5gjc3AuVYEddvB7GIP54VTr5l9IV4Pcggm03mjA2PbAUbNJAr+HRqLq4bk1ULRYEhalU1VACyD4ZErvBAjpgTi3AtXD0K0GYN+0zRARjFM0q5ywAg6V06NAMfYi8Y0Kpm8wABqIixYKTJuf8HzAt2w6mZzB5ZgyL6SO83NKL/hbvgC6Sa8pppchajCGCIJSFMECIxnvonm6aZqiWAp1Uy+XoNlQPrlehTrhzoj+zLOoFSYO8gQTdmr5gG7bG/LY32nwtvP3n3JoZ3MOQFIv1KsO53NO23Xr78BUOI8Npk51RRmeJ5FwBTPsk5RXYGIIJ8WT15/PFebJrSp1fq/DRqWXDE02C+GvFK/jBgAJpihGoSPq/LGqtma66GJEECwDGY3mKUqThmtxKtTJDkNCM0Kjt7KmY0UjJ6hdzEAHAVPJZRKHFEg1q9OmBDuakUFo5PTqJMo5572DTX7C+lgzfFdyvFqzuUUgt0lHUDru1IA288SFE5oHmWm3/AJkflTwBVZ9JZgJhJj3ScQZSmwaconOACCvtAGRMrBggG/lh3iWZLGKlK6fdqVRuJ9pKQnAvhLb6luYSPr8x3j7n6v2OAcTLUgsfRUM8116hYvCCGCgAHsAOmFOQTkwKYpgZlwFAgQcrXMgQO+E0sqhE+ER/8/MTuR1QdVP4dxJPC+HqagfwoCTDNVqsQxWLU6igeyxE+cYDDPQDiZy3Dc/mFSm7U2Qhai6lJ5BdZE7994xa6XrBzVOnmqdbK5I5ik2VWmaanwpzV11ySTC3tHUdJNK9HqDtwLiHhqzMatMAKCT7VGbDe2J3Pej9TKfTKNCjWOVy+a4dmAiqzE/VTXZCbvzRIm1toOAsFD08zb0RRXLZP6b9PqZPVpPgzTXUzROry384+zj1L1hZqvRyS5bL5NMzmRXLGqD4Z8BtJSmAZ1vuASY2vMiEyZq0TT4g+WzPgNxbNZjSKZNQU6tMCmxTpeRO1usiWaGSalw3K0eI5WocvUpZh0enSY16Nc1i1M6geQOpWFIud7AwFrznpLxGtm6OWyuUyVOq+SXMVUzSNKt4jU3XUrDY6YkdzOEcV9MqlGnxBTlsm+aytehSoqKRhhX06dQ1STGrYjYYqVbKg5rJ1OL0M1VC8PpSURy4qCq5p+IRfUEJ1AmZNxiw+k3o+1X0mysK/g1vAzDkKdOqgtbSWYCJAUCCfte7ASnCeI52vnMwqZXh30TK5hqVRjTIqcqgkqNRU7jp8MG+jWdr57g1PN0MtkfpdTVpVqZFLlrshnmLewpO+/lis+i7ZZeKZ1qwzC5ls3mRRgVBSKlGWWtoP2oJ8vLEz6kfSSj9BoZDnGYpJVdlZGA0muTZiIJioth3wBXq2zeYzyNWzWVyC0eZUNKkQ2tH0tqDMw02MHEP6Reni5QZ9WyuUNTK5milNfCjVTqqXBMtdwqtcQNrYs3qdUjhaSI+tr7/APxnxQPWj6KtX406qraauUasxAOktRo11SehIIQR2bzwFhz3pqEzb06eUyrUBn8rk1fRcmqjNVNrSpAAt1xHt6z0GUz1X6JlfFylZUVNFmRqhphj1mVO3liG4LkSnC+FVDJbM8ao1STMnmemDe5kJM9ZxAcX4JGXoZlbJmc1Xo1r2YjMF6Uj3Bv9K4DUB6WO2ddKXDqT5SjmhlajIs1lYj+1KBYFIXv+PTEz6ccVOT+jLl8rQq1MzW8IK/KLqSLgeWKDxfiscU1U1bL8UGeWkadJX0ZjLSIqPJKmVuT2ExYMtm9dFWiv7POYdqdEZltboSGA8NrqVBM+7AD8P9ZCacrUr5SjRpVmzNOqwg+HUy4JABiCHiAN5B3xPZPjpPBjxB8tSR/AesKQ9mACyAmJusH44z6tw5anovT1AgLmvqm0hW0vmDT1GBBJRzzdbY0/08y60+D5tFEKmVqKo7AUyAPlgGqnGKa8JHEGo09Ryq19HTU1MOE1bxJicVbifrISnwrLZ5cpSZq1ZqbU5sujxJg6b/2dpHXELxL01y2a4HlsjQdnrf8AYZeoiqZDWOlSQA0mkRIMbXviMoZNWppkaisiLxvQKb2ZaVak2gGDvv1NzvgLjxr1grTfOrRytGoMscmKZJjxPpShhNuWJHfDI9PmFJlfh9JM59MTKLS8QeHrddQLVIsOkCZtftnuQpNl8vxFK7S2Xr5Cm5PajWqILbxoQR5RixvxXKZinm6temanD81xIBq8ODSHggJVWBK83KZH2oIvBC35L0uLVshRq5BaNTNVMzSqq08hy4Uyhga1YGZ29++OemfpiuRfNKMrScZehRrAkkSatcUiDAMAAzOKJkfSvw63C8xm6zvlsvmeIJRzDqS70VSilNiACzHUSNpt5YL9ZHFKeZ/aFai2qnUyGSZGIIkHOreGgj44CdPrDqrTro/D6S5mhXy9I0vEBVvpIbw+cCxtPaCOsxd/RnMMYGaoUMrmm16aS1Fdii6ZYQZIk37Wxi/G+K0cyeIZlXcZarnOHAVgCphKdQVCkidagSBE+yYuJ1T0J4rw9hlqeXqVc0+iv4WZrqTU0rUBqqajKrC7qIjbT2wGU+h3Ha2T4Hnq+Xfw6q100tAMajQU2YEbEjbrjUfWZxzMUFyS0c2uU8etoqVmVCqjwyZbxBAE+Y9+Ms9FOD1szwLO0qFM1HbMJCruYNBjuRsBi6+kz57PU8pUq8Ic/R8wxfLNUVg6eEAGLFQANRiIO2A96dem2a4dk8gFzi5irUZ6lSuiU4q0lMgBbqAQ6gFd9MzhXp/6VcQp5rMnKZoU6WVytGuaZpowfW5UjUVLCRB3+UzgH0i9G8/nm1JkFoU6XDqlJKLvGh2ZrUiqwz6VSAQq3jUIxH8Y4HxNkdFyVWo+Z4flcuzllXQ9Mg1C0m+3kL4A70w9Yufo08y9KuEKZyjTQaKZARso9Vl5kMguAZN/PBHHfWnmVp56vl3Bprlsk9FWVSEbMEBztLEAmzEgEbdMI4n6HZp65By7Mh4tlKhtY0qdHQ7/ALo2xXqvq2ztLL8WoJQqMuqj4B38RKddm5PvEIQY333wGv8AoQ+fAr0s+RUalUinXCKniqRM6VsIMjYdN9zS/TX0/wA7k34rTFQBqf0RsoSiWFUgVYEc15HNMRiwerHLV5ztatRrUFzFfxaVOsTqCMDYgk6eaeUwRa1xiE9YvoS+b4xk2FJ3o1KTLWYKSq+EHdNbAQuotAnfbANcR9Y+bapmmouBRpPkKacimTmIaqZI3AkRNrYsnoj6S161LijVX1HLZzNU6R0qNKUwCgsBMTubnrihejvojmafA1DUKwrVc/RqNTNNg4VHRZKxIHKWkjY4l/RriGYy9TiWVbI5w/Sc3nKiVxRbwgGU6eYi86bRM6lwEtxD00zSejtPPKy/SWWkdRUaZeqqHl22OBKnp9m2ShmEKihmuKUstRUoL0OZXed9TspI7RiAfOZmtwE5H9n51KlBKElqLgPproWCCNRIEnbYHBVXg+ap08pkjQrMuR4xRKOKblTl2Luj69OkhZKtBhbA4Cx+g/GeIZvMGrUrZX6OlavTNMJFbShZVgi3taSfKcTHpf6Q1cvmsjSTRpzDVg+pZMJS1rpM2vim+rKjToZ1lqcOziZmpVzI+lNScUtBZqgBZiBfSADp3IvfFj9PcnVfP8MKU3dUbNFmVSQoNCBqYCFk2E79MBVuAet3MV8tlJ8Lxn4hQy9YBbeFWBIZVmxsyz/lONR9I69dMrVbK01q14imjEBZJAlpI5VBLETcC18YVkfQmvSq8GrLQrDxGoeOopvyNRzQOqoI5fq33aLK3c42z0u4jXoZfxaFI1tNSn4lMLqY0tQFXQoIltEkYCm8O4vxeu+by1Fsi1fKVaP17Iy0nWpSZmUBdXOp0fM+Uy3q44xnc19IbNnLulOp4VN6KMA7pPispe7ICQoaBJDdsRPoQtVV4tVoUKuXyrQcrRemUIdaLCoyUosGbSbWO24IxYPVTkWo8JyqMhRgralZSpBNRiZU3BwEN6UelmeHEKmWyaZdjRpU6vg1B9ZmdROoUzIA0j5Gd9sD+k3HeL08/RylE5IJnPENAVEc6RTQOwrEbHcDSGxG+tKjVqZitTqZSrVfTSbhuYy9M60ce2tSqpsNXMAdtxBg4sPFslXPFuDO6MxSlmBVdVJVWNEDmYWEtMTvgEZ/02dOOZfh+mkaLUwH5eYVGSo4CmYAhUtHXAf7X4v+1voM5HTo8f2H/sPG0adX+LHTTpnrir8b4ZmWzuY4guWrfVcToEOFOo0qA8NtKAa2VxpbUAQQvli+jJ1P/Uni6G8P9m6fE0nTq+kTp1baovGAifR/0p4lW+kZhlybZPLvmVakquK7eCradIulzpv77YL9XHHc7mqiVsxSyz0quX106+XkCmxca6DgseewJ7aQJPSq+hlHwcxmtGRzI4hUfNijmHpuKGnmqU1clgsMyxOn7Qv2P9WtMtxIVMtlq+VpHK/95SZGp0RmJH9nTJgG3TYTtJwEX6pM7Uo8NrPSpio30wjSVZreAh2Ugi4FzbF6o+keaZnByyqFd1VjSc61BOlhDWDQB/5A7C9L9VSuOF1DTqCmzZpuZqnhgxSAN5kxE6bbTsDi4Vkrl7ZpFQMZU5okkMSABfl2Igk9YIN1CWynFK7GnqpKgLqrDwnm4SSDqhRJbewA67HjcXzAqMv0cafGKKYa6BlGuZiwYnz0nDHGFrVXqHL5lFEalIrWUKoBLUxYKGDSZvPSMey9OstZYzCsmudPjkkgQCIZjN5tgDn4lVmv9XC01JRobmOthETeAAdwDO4F8JbiNUMw0bSQ0PBArtTiNftaQrT5zEYU5YVq7GuoBQqimrsxsDpmF2A23BiJMxbZfOAXrgswlfrgATBgiZOmLwPuMTNwwTb8QCUjUZrKqE6STJa0DntfpJ9+HF4rSv8AXLb97uB9/uQPjjtABwJa0QZ0t7Jj/MLEnqT3Jw99BQXt2nSm1p+x5D5DAM0uIo7aUqBzpLcpJgCN+eBMiP8AY4aHFl8HxdRAG631Dl1QQKsA6bm+2Chl0BMQLQYVNu3s7eWG6700U6iAvtGQsW6nl6QL+7AM5fi9NifrAtwBqkapMAqPEmCSPnG+FjOrrZDUClSFvqGomBy/WybsBtvbFdzHrA4dTcDxkYjYogMXB9oLAvffElwv0iy1dvq3GoXuqg80tYkRcid998AY3ElWoyM+krN2kAxomPrZga1O35YdbiShdQcMurTqExZdRMmpGkCZPke2HDQQm4Um+6LNzJ6YUuSQrphNNzp0LHMDqtEXDGe8nvgE0c8jkhK1N2UElVJJgGNg/e2I6l6VBswaIS6uUY6zaASpiOoU+7EsuUUEkaQTYkKASDE3+XyxXszl6K12eKqN4lMaxo0lmWo8CQdgSD+8uAKX0q1VNCosh6aEtUIAapTWpHs9nWO5I84Ny/Fg+ZqZfSQUXVq1G9428rfMYjEyFNZqq1YvTeil9A1FlphCeWIAqAHbr5Ydydal9MLhamtjWpySukQtNibXg6BHxnAO8P8ASg1iuhE0s0A65MCq6EwFidKh4nY3i0j0vTB2RW8JZaLFyANQoFZYpb+2EkgezaZGBW4yyLXqacuKlPw4fw49qpEtzzB1vFxfVvJGIepx9Q+kZXKadDNq8JY1BiBSgOecxp7yy2mVwE9X9LilREekIeo6SKrGAjlSfY7Qe24naV0vS0/RqVc0oapA0GoTDeEKrDVF4AcTH2fPEOnpCajkeFlXnTz+FNjTqMT7ZLAVmpg7DnNyWBw+/GiKObYUcs70nWaa04L6n8N3YFoJZCyrfdWkkGMBK0vSqo39ygHISdbWDCkSSfCgR4h+CztMGcP4+atdqWgAKXBYPJ5WIWV0iJAJN7W3mcUnMelTa9IyuVaFTw28OwbVGgnXYjTTFutNtoAE/wCh/F1zFXX4dCm7IzkKiioCzCQ5FQtMiTy7xMcpYKT6r8vlX4SBmaopKczV0szhJbw2UQZFwJYeag9MW2vwDK1KSj6XqQ6kGhkgkzqEkwGAeI6SBGwFe9UdE/sdiNU+M0adWr+1G2jm+X5Ti6ZOm58RSXluUXzEA2jmIEQPtqRgO5PJ5ZFrKK6g19QMus6qgjlAY3J6d5wMvB8qGg5iTrkywnUjIY3sQwUkEfb87kVCw5X8YaSxBU5hpMaRzKpBU7xeN4nZ8gilJNW9Qf42qII7BwJB6afngI7iPA8rUqNU+kgM5MgMlidSRc29srHcj4mcUytCsCXzKKHQUm5heAxIB1blXmDNoOEGtUBMCo0amXUuYMgrqE8p5gIsb6pAAMYTLmCTXuxPs1jYKOnhCDJESIPNe0AD+GoqKAriosMdakQeYbQYttg5qpib9cB8OqEpO5ht9Q+12dVI+Ix3ieeFDL1KtQwlJGdrdFEmO+Arnpl6d08isMC9Vp0IDE+ZN9K+dz2BxkfHvTGtnG+uZinSkh0r8ReT5n4RgDPcRfM5pq1YamY6ipNgPsrP3QLefvODMjw4Bh3N/wDbAeyOdKXVEFosqsf/AKpxMcN9LalOoDB0HdYF7QYgcvU/Lth/KcL1NGkX2tiQq+iiwTaY6fwwFnyHpwEKTTq6XAEAAgWmUI33uvy87tlMwHUMplWAIIuCD/DFd4ZwBKuSFFjaLNEMp3BBFpBx30SzbLXfLGPq6SFlA2dTpcg9nBRx7z1nAWcTPXFfzmQV3cNVYCFq6Qtl8NU1GdXNIYWgdN4xZSMRg4e/i+IrLBplb3IJC9NjBQW6ydouEbWqJTpE135app1SPDiPBNFWBBdhB0r7rmTgbKNR8cVNTFtblCUAnxZp6AdRMzTYkxcITAjBuZ4A9VKSMyQgZSLkaWZGABi8aNN9xfywnh/owaa0yzI/hwZjqBmBI8/rvwOAfPHawOk0l1gwY8fST5P9HiPO/wCGHE41VOoaE5dUn637J0iB4PNzRsdjInBGf4PrfWpVWIhpUmY9m4dTa/zwHmeCstxDiVOlUOqVUglWNYRMtHaY88B6rxetqICJaZ56nQ32yxB+Bx39tVVJBRTpBLCahsLsVIy/OYiANzIwBmMrW1jkJAVVnQOkkwfpYaJY2O19xh5cs5UU2puZVQXAmIOpSZzJaVO5uSRvgCH49VCkinTtE81W0/8AyJPW/u74M4XxFqsyiAAbqzEz7mpqY88DDgdYaYq09SG31dSIuSCv0i51GZ/Qkchk/CphZBPUgECfJWZiB5TGAzP1RUlbg+kmJrNFlaYqyBpex/PtfFx/Z9LlHJpFwppJp9sliOo1Gx9x6zileqYleF0jMTWq9SL62A2B+WL/AOJN9UEi8P8AMnl5fhgHlyuWCx4VMCZgBYMBgCO/UfHHczlabJpXSoYzAVTJgqZBsdxt2jCPGJIMjyXUZG0GNNwY6+/rhQNhfv8AaPw94wAi8OpB9QKSGkfVoCIWAJA6csH/ACgdcPZLhdCn9hWIggBFBERsB3PNGw6QBhTuTEef2z322v78cFYz+fMR5RYduvT4YB/L0EU6aQCoq2C7e1/tivestG/Z1YCYlJ93irb44sOUSG3J5fOd/PFY9aOcYZUUgLVWALzZdLKyg/vEfgcBk3C8qoksJJmPL8N8GZWjzib9/wDk4YzVXTyDcEgjrI362vOBMxmnWymO5wGg5KhBDQSYsJ8t/lgqvX5gLyd/l54z/L8SzNOGGZSfusQT8QZxYeFcceqfrQuoAmVsI0noNsBYaPF6tOr9WHIJHKBvbpI3jEvk+JE5ug8GW+qeBHtoXRj5TTK7ncX70at6Z0aTxzMRFwAQeUTucSvojxM183SZCCKh1uL20agBBNjHe1zGA1acQPEeGIDrZFClTqYrTAUtYsSy6ibk3kXv5Tw2wEMy3uHTbpgK7lalIMCpoowXTqRsuYa8EEAGTMbAbWviT4bwwai+hdMSraKV56qaYnznzwb9JMSDEmxH+9pvhTZo2vZtsAtsybG4jeNvyw2KrXudwN+0zfTfHHIPsk+78rfE4ZRNhA/gbdbfqcA/UcmbkQfPb/TvhLO28t0mOl4McnS/nhNVOpH4X6z03/nhDNIuPP4zFpW/Q4B/U33mnby3N50foY7TqtJmY0k3+f3B+fwwxptZbeQ7kSZ09sKpH2uRQdLc0c3ffSN8BnvqjJHDKJE2qVTAi/1jggyNo3uMX2izA3DxqF7bAm56gdcZz6r6YbhlDURHi1oE3JNRhYC7HyHli/ZUifbW15F9usD5z3mZwBoBMEapAvt322/Lyxyupi073mPjt08oHwwgUlAu/wCB9/6GPMYsrbyZ023/AI7bdfhgOChI5j1IA1REG/2Tf+Bw49Bbyd+mvr/owwa5Hxnlj3dem/y64SahsQYkjyG5+f4b4CQoU4PLcR/HyAGKb6yNTIJHJT1O3mQNKj3c8/DFso5kAAg2I67+15dcU31k8SREpaj7VWCR93QwM32uMBlObdvEJnURYnvAC/wwZlsiHSbaoB3v8sBM+oswNiSfmcG8ObS493z8sAP+z4NhzGQRHQ+8WPnh6nKCoBYFSI3tF4OJviueXSTSXazMRsT0APUb4j8rVo8+qoBy9QdzgIZqrrOlzYbRb8cX/wBTvDGNWpWNgAFHvN7e4fnitnh9M0lcEEwJn3XkY0r1aUpy/iGAKlRyAOwhIjbdTgLsh3xGI94BgXnadv8AnbB1I8zX2/liIcks19PXmsOuxEA+89/jgCabHafy6Tb3mdsLA5gP+DuAf44aTcjkIk7t+AAbYEYdpMNUStyNmv5/bv8AL/cFaDIIkCREibx1hsN+IbC99oAj/wDtjjXiwGrpCxcAW5pH/GEOBJuAQb+x0t7/AD+flgH/AKTMDSp2uV8r/anp/wA4QM3McqXuJUd4tz/qMNVlHcQRP2O29x5dO2O0821h4ljMQU3m0CNptvgHvpUgcqR5gW/+r8uxwk1xzgKghHuNM7bWJ8seOdbfxB3uUAidtsJq5olagLzFJyQSvaxgCdvzwGZ+rZFHDaGpQ4LVrEkRFV5uP44vdB1EQsgGF5ze5IUg7CSb4qXqv0nheXBEkvXG4AANZ9RLG46XHc4uy6TFrWkAiLWEWm4HYH88B2iQuoAapA9oltpJENIEGwne3lhZQMEadIJIstoMxYXkDy3wQNBM6Bvfm7392/wvvhDgBQI0rM7kwdtzGAYTLgxLWAIG8z5k09o287Yd+jK0ATbbeAdxvSiLdfkceCdojpO3zPWDH8MLWi0x235hJG2wNrx8xgIbjM0UBaoURULMW2Ub3JQQB5gdcZH6QekH02tCsfDp6tJIu0kS0RbYQPn5XD1z16nhZdSxhixYA2JWImLGJxnfo3li9cKPaIbSv3iF1FR5kAx5wOuAGCkMVJiLbeeJXI5R5HN0+78sD8bpBagddmg/z/hiX4JXTWurrH5jAB5qrVEKZ0iYMGBfrAn44AzrKCvMCT0sYHvUkY1TMcCDUpAOtZ06Rc/jitcR4Q8nUNMLPMLnvBmLYCtZo1FpTcK1uu8dvd+WNM9FfpFHLUl5ICrbfcSZg+eKia9F2o0arU6dPVLM5tESQSe45fecbHlNDoCukgxBEQR7x0jARfCalY1eZ1ImSIM+we574FdXBnxAt5IMmQTA3MWEjaJjva0JTgmw/S4i/CuQFWT5A7XEE2jbrv7sAFT1xuthAIm40gmCTGwiDcapnDuWeoKgsN9zPdtxJv8AE7G+wBaZdo5QOt9AFrjv5/rounQYG6i23KJtIG21o2/icA0UqHZdPUQVgW6SCQcO+C3n7XQjbvt8R8Zx7NZGq06KioIsDSDR7OqZF5IJ+Pljn0GtN6iGyz9UNwBrOx9r8MB5VqLdRzGPtCNr/YPUA2HXCKfEKpIE9J3W28SQmx5elpO+HDlX0kMyuSTfRpABRgAbe7c4FFESo07AWjbud4sPfaPLAHiu9/rUibNrWYnt4cbee4HfAmcr1DSranpsPAqWVwTIS9tAtM3nrthPhbncQL79Swneb/n5YZqUh4Vcz/8At6giLwEHWO/8O2AqXqrpluGZWAfbriYkCazx09/yOLtTUQI3O3zuB2ufy8sUD1aOw4ZlioYicwDGw+uaOhvAP44v1OpIjrfoLyOYydrRvgC/BkTyz7xEjp/H54RUqWAMSZm87m+2FGgf53Xp2v8An2wipTCgSSD3/HfAc1iBYQbA9++EtvBNu52N+5I7RacKWCNx0kyOsG8nv+OHnC9QvuLjrImNXcdMBmnroI8PK++rttsmMyyedalUWoh5qbBl96kEfCcaX66wNGU6WqGJn7vWcZUIG+A0v0x9HxWoDO5YTSqL4jr1QsOYgdp3HQ322oVKuVMGcaN6neNhkqZV90mpT2urn6wfBr/+eHPTX1bQxrZVZEy1IdO5Ty/y/LtgBeA+sE0qYWokwCNa7+UjAXpP6wVqIFVSDHW3SNu2K/kOHU8xXpUVrKniMF1mSt9ojcnYC0ki4wx6X8MShm61Gn7FMoFJuT9UmonzLSf1GAiMxnGcyxnBvB/SDMZYhqFV6d5gHlP7yHlPxGIx1x4YD6I9X/pynEKLagFr0gPEQbXBh1vOkwbHYyL2JlmovJJnbow79RqEfAXxiXqlqFeJ04JGpKoPmPCLQfioPwxt1Q2vff37Df8AXawwCabPsC1hvzAfjf8ADD9MtaWNhJkt/H54bCkRt0+Pf/Y4XRBJE9Rf8rYDuq0QO/s2n57xhTVIJuL+W8bT+H4/BKUQWKgn3xa3n+rjDwywXcFrzIMR5b7fzOAGeLiBsY5QPL9e/DZAO/5wO82vtY37YLzVJdJldPnMxO9pwCQbdRAkSfO0+4b73OAUUEW6AH399u4gfLfAufMUMz5Zar3+4b33wVTQdSIsDEdN5mevzv0tgLjWhcnm4BEZfMGJFpS+wnoNz3wFM9WoI4blYkn68gDv4xjzJvYAGfdcXWgbASZmAYBBImCp2Nu3fFQ9WTqOGZUFSxJrRBiPrXZiI3YQCALxN8XXKPpBELMkklSZvvcyBIBj39sB3U0m221xMmwAPXe/v7GQtW6sB3ifM7eeHPFvdECwCRpvc+/CKoBMqAN7bdL3F/h7zgOMsbiw+EA+/Yz7pPfHGnQLT7Om+8k/z/Dywim4sLEyDO5n+e+CGzAAJ1VCLW1TE7ef6OAzH12Ny5MeVX80xmOjH0J6S8FyGcamubFR3pg6dLupAaJnQwn2evbEU/q74MKZY06oQEAt49UCS0AT4l5NsBkfotxo5TN0a0wqsA5JjkblebdBze8DH0Pxeo3hMqEB2GlDvBIsYtMAEx2U4peb9WfCigZEdVmCXqVmBnYWrDsb36YuHDsryJDalVVCHS5tpGgkmoZ2Ek3ie+A+ec3w6tkawWohVqZBWRY6TKMpI7gHyi+CPS3P+NncxUGzVWjrYGFjvYDG38e9DaOeKNmU1GmCF0mqkaiNVlqCZjrtiJreqDIdKbxeZq1/h/e9owGGHClTyxs//TPhYY6wwuQYrVBcC4u8DD6+rjhBn+0sJP1xsLCfa8x8x3wGe+qkf+86X7tX/wDxfGw1+L1w6qaACndtWmLjod95wJwb0W4dl2VqAIdNQUlyTzhhBJ3nWbe7tiXz/D6VZw7q0jYho6do7CCMAPS4jULhSkAj2gZBMxAt5/gYk7k8Pz7O5Vk0gaSrfekjbpa4jyw3U4VSJR2BJpwBeNm1e6L9vlj1Lg1FaqOA2pAqqdXRSSJEf5j8xgC8uZew79fhg1jvgbKPc9J/HD/vPbAcz/sm4G2/vxGUiokkxO9tpH3pBJi2JTNITI7gfO+I+lSWrHMbATym1p3nfeLHrgEqiQDq6ieUTv0v8MRXpKwXI55tWonKZgxED2DPU+Xz64m6uU0jUahEAD2T5DYnbuP+MQnpUqnhvEGVgf8As64MLG9JiNyemApXq/Rv2dlCBYNW7f4rECOoJH/FsXjKVLLqEXI7mZv7+jHa8iMVH1cIRw3KggQTVEtYAmtaG2BtN+gOLtlKJvAEWPtob7bhj5Da/l1BSp7IPe0EWvHunf8ADe8uVFJFzeW2J7z/AMdj3w4tEzsIkTzDYxP2jaZHy+CTqESF1e83vO4Pb9dwbSgpkljMH7NhN43uAZjbBCBRHMLjcoOtrkmThtpvsACB3gAWPuJmfy3w3dY73kWFugHTpM7/AMAj+IQ1ZkRqPiaaZUNTuACxqkkIQOWIE7g4FyWc1aA70XoVHJK6CdWkBlhfCF1LI02npiepoAwIp02bTBcgTBtc7x0+OOrRpSIpIFU8sKOWQBtG5AHbbAV1qVTQh10WpkaoNKwPMFgeHsGJ7b2GJ85dYp7xTuNJIWIUCV2+yALd9sKIXSB4SAKAACotN7Q0AYXo5ttp6Dodx1tvgB6fD1GzVjzzZz0YMAIEwY9nt5HDuXoqilQzmze08xK33E2jrh4AQesnYAXv5Df+eOM3TyYXiw09IHfpgIKqA9crU8JgWqQJMkksFEA9gJ9x9+OKkqh00dRB8UzbSjBhB1dkBttp64nGoUterwl1LcG8yNz27mceGQpXApjYiL7EQQY8z/xgIgEpVRIp3YFea5l72LyYplR77xtiXSbTtJ69ALnqJ8jO3acdfKUi6OaY1j2TJ5fZnT5SAO1sB5niLqwAouRpmQbfatZe8X88AaFFpDRF5budvZ/KMPU41DedXef4D3fAYjaPE6hCzRYSTNydNuvLFyI+I9wfyHEnZ1RqLJzRJJ6AtMER0HzwD+VZgR5n+cWmflg02FvL8xgOi2kg9wbT7v54NI8u35jAJzpsYmbbb9e2I3wuggTeNQFosYnoL/HEnmqeoae8fxxGNpHLqWe0jyNh8B+GA4VJ1QFttzrIGqeh26fHET6XBv2dn56ZOqPaBN0beD8R+9iYURYNa8eXvjbYe44ivTOgy8LzxMR9FqgXn7BwFP8AV7VZeHZUidMVgT0E1CR1jUTb3auxi8ZWuSx3BFtMX3iALX287D4UT1fL/wC7sqZFvGsTE/WW6j9e+96yqSNZUgGALyBMgQZgREeVu2AI8ZrA7WExbc7x1v7vOxwp0Jib7xF5v5GB+MYQlP36Tuxm3cDv8O5w4ykxpBZRMQDAvFyQOkfKcBxmZrqJkm2k9fMdCe8dO9ulWj2SIA6Ekgm82Hcn8DPTgBAPK1r7G8xIECZ2+R3wpPE7NMC51EQRsbfMjbzwCmYDSNJmAd4Fuwgz574cQagCBv11L7uw62Nv5Y7XolU1uwQBeZjcjafx6zgX9oUDpC1xz3Ai5i9rjYX/ABwBhtEUgdIvLge6fP8AicCZysiMNTqjEagJMxqO0DzF8cy2Zo1T4aV1ZzcACdwW3mdhO/TD1YAnmCtp7pqsO5vGAZfO01mXUQdO5EG8AW3JDbdsLo5qm5CrUUlw2gBrmBBI7xG3TDkLGym4J5JO5ib7yTfzjvjoVVYRpBXaFA37dY3+ZwCqMqSYMEgxBi1+tp6/lhYe0FRA25RvtPvjAuYpuTK1lQaBy+GGIaTLT5rAjDVTI1zq05lBz8p8BbATC/CRzeWAOLm8LbuFtt393XEZmOAZchQQ8KpVYYezqJNivmflgtcu4LlqispI0qKYUrzg+11gYUgUbH42kyLeUbbWvgGKXBaK03pc2moBIJGytKkHSOpO/wDLBIyyNXWpz6xaTEGQouI7AbYUdH3el7n8QPdhymyl7C8jrPUTHTAN0GB3JEdZj88F/wA13/eH44Ey+XDDcW6dTb9fjg0CwsTcfmL/AMcAqtUgz2/kcV9uD0DI0vdg067XZnkW+8xt54nM9ENMGwt8/wBfDAGiLbne4BmO4IPSb+7AC1eF0SamoNqqyWIYSBIYxK2Fo/5xGelqpS4NnaVMMFTL1YmJGoMYMfxxYPF0mLe190DqJEx3i/8Atiu+nTj9k5+AoPgEGFA3teAPxwFY9XK/9hlOXVBqz2vU2P5/DF6p09jebySJMqLE2uT28jtOKB6u8qtXh+UVmYc7FQoB5i7KGMkAqNRBF/a8sXmvrRKjfSa31dREgKLsdBsuqSLk9LGwgDAF6OpG/wDEgkzPkMeqtKhYlZnbffoR3AN7jAqVipQNnWKlAxfSugXUXcmwYq8SO+0Y9XqAVWZM8ieK94VSOUgASzwIA0ExcsMA+wiPq0AEmyT7+nXb4RaMJCqrcqKpBmQombx08wfI+dsczAD0qYbOTzGKwUAbB1MghZCje8hmsPs+pUmVYp8QpgBjbTTYCwkGTNnIO+zR2IA9s49gTFuYEAztMHqcNNmP3ZEXAEQf4HDIQCAG1FVADWOq0AyLkH2o637jC6VRYIIUmDJMx222jb3WwC3zmmDyg3uAAetgY6WB95wrw5JMMZm4Unfe/wAxjiUoHLSMNIJ57g9Y3wU2UNaho1FJYyV3gOdjNtsA1Tpi8rUuein4fxwvwBaz2/ye79fHAfGcmtMio1apTBYAASR7AABExHKxn/N8xM3VptJ8aqgZSyABtvCO3NzWp6ukHzbAS6rEHQ022DdPh3xy33HvHRu0H7PbEXkaS1g1FMzV1CXYgMIDiFCnVy7EgSdzbsXR9HaodWOaqEKwbTzCYaSJ17G0iOh6EjAPuBHssLDeehHUruQO++I5eNWpf9vVmoCblpWC0aoEdPxjzxMvQZaJDuXJadURAZ5AAvZQYHkBiBp8BpAiGqzp0/ZPYBoneI27bAmCBT8ZAVW+j1DqQtA1WAKyDazHVt5G+Csrnwaxpiky6W06ybGO3eYPx/GOp8DUVHfxKsuTIsdMmbX6R5/jgihw9VfWrMSBGl40mAbkiY3kxgDstRMx1AvDDt1E9xguoYiYuVAuN5B/niFFLMhAZypCoCWYG/ICXNoHMDHQDvgvINVJBYUCjAlSu7GAVA6R7XwjsSQNzlcL5wRb3gxgEVibS/kddtrfZsNv0MD06Wb5eWi4G5Bu2wJPQRcwOsdrryVVzUCOKF5kK17agI57yVPS2lu2Ac8c256l56i1jAup/XyxX/WLndXBs6LyKQ3InmcCLADE7laWYAghXMrqYPFz7QhYjTPW5APcYq/rNzFf9kZw1ECKVoBQH13aquo6t+qj4HvgI/1SNTHDqBqBTpDbrqiXYGBBN56Y0CnWyrAwEN9RhLzNmsJmWJncSTjKvQFf+yyoi+mpFlMHVb2tr2ti0ZLJTHJ7uWnfmtuYPX8O2AtdWpTIhaawFgghdgCFEQeUAkR0BOBmy6SPqqUkddHYM1/CkjY/DCKTW3Ai4jwxe4G9/wBHHSt5Vo5SbaTsf3SIBHTsMAalPLMoBSlpTaQkCSNosJIxw5PJ/dobHbTsd/hgamJiGuF6dt5MJbcD/eccYNOkE3IHtNP4pY2ncYBXEWDU/DRnQK3tU202M6QLGRB/DANHIlTq8fMtAazVBpM2k8vtCZ7SB78E1KTG940re8XA22LRveNj5YeOVqEi1jvHTf8AGOlhM2wDOSBp1GfXVebaXqDSPZghQu5j3iT3xJZTNBVAI6k7r1JI3be+Bhkjzcj81/aFjPTktvOH/ppEALZRBJjoLfanp2wDlesHi8R+4Z+ZMWtbvgZQLc0/+NK9vf1vhw5sxcKpv93pp7nzwOQGN7C9ywtufsn9e7AOqB5Awfs0953s3YxgnK1dIMmZjYKOnk3YfIYj6ekdpHQuOv52PUH8BJS5roUQktG43tP2d77e/AO56tqQqN5G5HcE9e2I+iOll2MQST5jSLiBvtgo5gNYKktaQROw8u5j3YFamF5THW3Yjr+u58sA4Fi2tRMCQDEje8QR13/PHUoCodLEFHDCBqFogiYG2077YUyiZLqJIvcfK3XHfBgFlYEbcs290ReO0YBScCy4mLEh1JDn7U6uu9z7pOG8zwijLGHljJgmOrfmYj3YQmXLEbXIN1be/wB5pI/W4x7QRaLwLxbvF27xgGF4agkgViCIjUZEFSTO4J0gfA4V+xaLPqiqjBAgZWI5ViIaB2nzvhTKCJKlj1svYgWLTM3x4UY2EwN9K2IMgiTYXI7zOAI/9NJJIq1lkzAeBMg2EeQEYqPrc4cKXBs1D1G1NQs7SBFdLKItv+WLLUomYCxeJhIvAmLnTN9p74qHrTTTwfMjp4mXAnT/AIy/dAG2Ar/oFXAyuWkTCvFpO+3aDN56C14xoXDs+4VVViBeV0j/AMtMT57xt12xmfoKHbLUdA1QrDpMMfMjt+ONJ4TQqsx1UeWN5Umw07axvM7nbASYz1SY1mP3ROwvcAQd43E4bqMXILblJn3E7qLg/C9+2O/QahiVqCBExT89/rTe++HXyNWxG4A3A1SPiR12npgEsiyTI+1uGt817z+O+Paemv4Q07X+zN5PT3ThFDIvflYbbjpIjrH68sK+hVGEKI3PMCAOhgxY9fgMA9SVdI5UaSblQZiO5Bwr6Ov+HT6/3Y3vAPNvb8cepBgoGkyC0yGjexBCMD3w9TixJqSDMBDE+/wx87YBAoqJ5E9kmyAbD97+GBxUEzcgTqIA2MAA23mQP5YKqBYOnXOkgchEkzE8gxHKj/ceJboe5m0do98xuMAZCEf3hO55Vnzm3n+Bxzk2l7gRIUfkO1sMUnczyOD3Kt5zYgbzAHxxxFeQfDaCwixtc9CO1um/aMAQKpm46m4Ji8Qd9jh1dP3jfYS3QAHr3/U4Dei6adQ6eyAxBNrysx3/AFGE+GSOt4+y2+15G1iPj5wQLgEgKxmbb+Xn088crU6i9WPu1eXSD1m+2GhRdRrEmATAHUCBAN9xhGWaqxEK4EwSbAdCYmSOvx9+AWrMCSC24mz7xHRff+jGH6qchYuSCQOYER/qwOaNZosyi23Taet7yfwxyqKgB16um5tPdY2/XuwHneCBvG3X3R5b7d8dWAdhfYnpMi3lMm1umGWbTuRzSJv9qQJJ8wbT0OOVMyF59Sxp9rpMwRHW0W3vgFuZUgASNM7SRHlufLHKz3abBugvPUR0MTMfCBhHjs+oIksDcBQD1385+U4artNhpJm/MAxn/LsGG1je3vAFMNiai3AIMmxB5iIQW6R8fPFO9bi+HwmtzLLVqHs/vA/Cd4xaKhMjSR3sRYHYBZktBXqF8zMmlet+ow4UwYFSczSABF7Lv+BP8TvgM39HfT+nk1VSjkgAGIjcm0t54uGS9flBP7qv8k/rx7HsAXV/9ouhaKNb4he/7+C6X/tHZOL0MzP7qf8A5Mdx7AL/AP1H5H/AzX+mn/8AlwYnrzyjx9TmNwfZTof/AInlj2PYCSpeuDKtfwq9/JP68Pf9Wcrb6uvfyX+vHsewCl9aOWv9XXuey+77/lghPWRlz9ir8l/rx7HsAQPT2gdkq/Jf6sLHppRJHLU37Dz/AM2PY9gCf/VFMiQr/GB1v1PTDy8eQ/Zb8P549j2AdTi6Ho3yH88LXiK9j+H88ex7Aeq15KkEiDewuIIg/Eg/DDv0oeePY9gFeMMcqVoHvsMex7AKNUYabNrextj2PYBrOZ9adN6mmdCsx22UScfK3GPTHO5ymq5nMPVWQ+khQJCwDyqOhOPY9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4" name="Picture 6" descr="http://blogs.thetimes-tribune.com/pages/wp-content/uploads/2012/10/Nov-6-1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91" y="160338"/>
            <a:ext cx="4762500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http://www.historycentral.com/elections/1940PresElec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8" name="Picture 10" descr="http://www.historycentral.com/elections/1940PresEl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895600"/>
            <a:ext cx="4753661" cy="30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758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Lend Lease Act</a:t>
            </a:r>
            <a:endParaRPr lang="en-US" dirty="0"/>
          </a:p>
        </p:txBody>
      </p:sp>
      <p:pic>
        <p:nvPicPr>
          <p:cNvPr id="13314" name="Picture 2" descr="http://www.historyguy.com/worldwartwo/lend_lease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82071"/>
            <a:ext cx="7715250" cy="5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697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Hemispheric Defense Zone</a:t>
            </a:r>
            <a:endParaRPr lang="en-US" dirty="0"/>
          </a:p>
        </p:txBody>
      </p:sp>
      <p:pic>
        <p:nvPicPr>
          <p:cNvPr id="14338" name="Picture 2" descr="http://www.armchairgeneral.com/wordpress/wp-content/image/2011/mapofthemonth/battle-of-atlantic-animated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780309"/>
            <a:ext cx="9510621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649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Atlantic Charter</a:t>
            </a:r>
            <a:endParaRPr lang="en-US" dirty="0"/>
          </a:p>
        </p:txBody>
      </p:sp>
      <p:pic>
        <p:nvPicPr>
          <p:cNvPr id="15362" name="Picture 2" descr="http://blogs.cfr.org/patrick/files/2011/08/Atlantic-Char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54292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jfr.org/image/the-atlantic-char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556" y="76200"/>
            <a:ext cx="5334000" cy="402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653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U-Boats</a:t>
            </a:r>
            <a:endParaRPr lang="en-US" dirty="0"/>
          </a:p>
        </p:txBody>
      </p:sp>
      <p:pic>
        <p:nvPicPr>
          <p:cNvPr id="16386" name="Picture 2" descr="http://www.worldhistoryclass.info/uploads/7/7/5/4/7754465/82389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3205"/>
            <a:ext cx="3219450" cy="397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bandofbrotherstour.com/images/newsletter/sinkingofthereubenjame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37869"/>
            <a:ext cx="5715000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320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Pearl Harbor Causes</a:t>
            </a:r>
            <a:endParaRPr lang="en-US" dirty="0"/>
          </a:p>
        </p:txBody>
      </p:sp>
      <p:pic>
        <p:nvPicPr>
          <p:cNvPr id="17410" name="Picture 2" descr="http://upload.wikimedia.org/wikipedia/commons/5/52/Second_world_war_asia_1937-1942_map_en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41863"/>
            <a:ext cx="713561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814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Control Act</a:t>
            </a:r>
            <a:endParaRPr lang="en-US" dirty="0"/>
          </a:p>
        </p:txBody>
      </p:sp>
      <p:pic>
        <p:nvPicPr>
          <p:cNvPr id="18434" name="Picture 2" descr="http://plhb.tripod.com/p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"/>
            <a:ext cx="360341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plhb.tripod.com/p2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23432"/>
            <a:ext cx="3267075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plhb.tripod.com/p2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0400"/>
            <a:ext cx="348615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2050" name="Picture 2" descr="http://3.bp.blogspot.com/-6uuAmIZJCbw/T2Z6riGtjSI/AAAAAAAAEZ0/qYGivjVg5i4/s1600/90b95dc8bb66f96f1cfb8b891227e455_1M.pn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381000"/>
            <a:ext cx="5457825" cy="357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log4history.com/wp-content/uploads/2011/02/American-Isol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78618"/>
            <a:ext cx="4512830" cy="51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iiscrapbook-spring2008-block2.wikispaces.com/file/view/cash_and_carry.jpg/63601710/cash_and_car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762" y="4157532"/>
            <a:ext cx="4131107" cy="249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454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media.reporternews.com/media/img/photos/2010/06/24/20100624-214551-pic-272260829_t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782831" cy="516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629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upload.wikimedia.org/wikipedia/commons/5/5c/USS_SHAW_exploding_Pearl_Harbor_Nara_80-G-1687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7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820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www.wired.com/images_blogs/thisdayintech/2011/12/pearl_harb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030"/>
            <a:ext cx="8191500" cy="647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343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www.rivervet.com/images/PearlHarbor/PearlHarb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4532"/>
            <a:ext cx="5934075" cy="673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138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cdn2.cheaperthandirt.com/blog/wp-content/uploads/2013/12/pearl-harbor-mem-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6134100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389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upload.wikimedia.org/wikipedia/commons/8/8a/%22REMEMBER_PEARL_HARBOR_-_WORK_-_FIGHT-_SACRIFICE%5E%22_-_%22WE'LL_REMEMBER_-_AND_BY_GOD,_YOU_WONT_FORGET%5E%22_-_NARA_-_5356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704" y="152400"/>
            <a:ext cx="6511496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280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americanhistory.si.edu/perfectunion/collection/assets/0007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78365"/>
            <a:ext cx="8265172" cy="56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503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cdn.dipity.com/uploads/events/6bd67cecd8e4f314e21adda3290ab885_1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44" y="650488"/>
            <a:ext cx="9253415" cy="563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927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Mobilization</a:t>
            </a:r>
            <a:endParaRPr lang="en-US" dirty="0"/>
          </a:p>
        </p:txBody>
      </p:sp>
      <p:sp>
        <p:nvSpPr>
          <p:cNvPr id="4" name="AutoShape 2" descr="data:image/jpeg;base64,/9j/4AAQSkZJRgABAQAAAQABAAD/2wCEAAkGBhQSERUUExQWFRUWFxcaFxUYGBcbHBcXGBgcFxocHBgdHCYeHBojHRwXHy8gJCcpLCwsHB4xNTAqNSYsLCkBCQoKDgwOGg8PGi0kHCUsKiwsLCwpLCwsLCwsLCksLCwsLCwsLCwsLCwsLCwsLCwsLCwsLCwsLCwsLCwsLCwsLP/AABEIARAAuQMBIgACEQEDEQH/xAAbAAACAwEBAQAAAAAAAAAAAAAFBgIDBAEHAP/EAFUQAAEDAgMDBgcLBwcMAwEAAAECAxEABBIhMQUGQQcTIlFhcTJygZGhsbIUI0JSU3OSwdHS8BcmM1STs+EVJCVigsLxFjQ1NkNjoqO0xNPiRHTDZP/EABkBAAIDAQAAAAAAAAAAAAAAAAEDAAIEBf/EADARAAICAAQDBwQCAgMAAAAAAAABAhEDEiExQVGRBAUTQnGBwSIyYfCx0aHhFUNS/9oADAMBAAIRAxEAPwBX3M3faug7zmI4FJAhRGoJ+qmX8nVsflfp/wDrWHks8G58dv1KpYs7Tn75TSnVIC3XAFZmDKiBE8YikGmc5ZnrxfEePybW3+++n/619+TS263/AKY+5SwjdB0v3DQdXDKApKs+mVDEkROU5+aqFbEWmxF0p9wFRAS3nnKoGeLqBOlDTmVzz5vqNyuTS263/pj7lXfkxtet8f2x9ykjeTYr1olkqeWrnEkkSoYVAAlOueutE7bdR4i2wXC/5yk4tegkJCzniz4dXpqaVdkzz5vqMX5MLb4z/wBNP3KkOS61+M/9NP3KXNm7sreffZReLhjDK+nBJnFljyAIImaF7x2q7VaEou1PYkzKFqyziMlnvqKm6TJnmuL6jx+Sy1+O/wDSR9yvvyWW3x3/AKSP/HSe9sx5Nii690u9NYTgxLylSkzixdnVRJ/dl1F2zb+63SHUKXilWWGcox9nXQtcw55831Dp5LLb5R/6SPuV1PJba/Hf+kj/AMdA9ubtXDLS3Wbxx1LeTiQtYUmNdFnTiMqXNmXdw+8hoPugrUEzzi8p1PhcBJorVXYPEle76noP5K7b4730kfcrp5LLb4730m//AB0o7Zs7m3ukW5uXTjwQvG4MlnDpi4GeNaL7Yt41dt23ul1XOgELC3AIzxZYuEHj1VNOZM8ub6jIeS22Hw3vO39yo/kvtvjvfSR9yhNpu/dLunbf3a6C0lCsWJyDjExGPKKp2jse4Q8w0m/WsvKUJC19GADmAszNVzLmHPP89Q4eS+1+UeH9pH3Kh+S62+Ue+kj7lCtsbs3zDanEXa3QgdMJccCkjUmMRmBn1xQ26TdIs27r3W6Q4rDgxuZeFxxf1erjRWvEmefN9Rn/ACW23yj/ANJH3KieS62+Uf8ApI+5QzZm7l+60lxV2trH4CVuOSqcxxynymh+7lvd3bzjabt1PNgyrnHFAmcIAhQ1zM9lG1zJnnzfUYVcl9v8o/8ASR9yofkvY+Ve+knT6NIz23LlKikvvSkkH3xeoMHjRO+buW7Vq5N24Q6QAjG4CMiTnijKKLVcSqxJc31DO29xrZm2dWhbpWhJIKlDUcDAApGp5ZdK9iOrWoqUQ4CVEknpxqc6R5qkjqdgk5Zr/HyPPJSMrn5xv1KpMcui1dqcGqHlK+i4TTryTqyufHa9S6QtpH3535xftmmJXaOXifc/VnuKHGwUryl3AkH42SlJHmmlreW2Su4srNA6AVzigOCEaepVKS99Jas0AGbdYUoyOlhyTGfxZGfXW2334aF85dLQsgthDaRhlOkzn36ddJySXAloYt/mA/ZuqSDNu6OEZCAqOsQqZ7KNbuAC1tpMEtICfKgEx5BNI9pykY23m7tOJLiSlPNgCAQQZlWeojuqhW/CIscIWDbEc54MKGAIVhz79amWVU0S0FNwLfm3r5DnwEws8YBWCfNJpO2+i3D0WpUWsKYKpmYz1ANM9pvvbIurl3A4UXCEAp6M4gCFfC0Pf10t7wXNstaTatqbSEwoKMkmdfCVwpkLzalXVDTd/wCg2PnU+2umHaKB/K9r8w5/epS2Fvfbi1TbXTKloSrEkpjPpFQkYgZBJ8lWPb+oVft3BQoNttqQE9EqMzmc41PXVHGWunMtaGLaVsmybvnXFpJuSrA2O0EAdpzk9QFLXJlY47vGdGkEz2q6I9GKhl1e275vHVlYcUrEwJEdJWaSOv0AA8a27ob1tWTD3RUp5fg5DDknohRkGJJmjlai+egLVjJvelLyrC6RmFOoTPYVhSfUqnB9LfOJWqMbfRSeI52AB5SBXn73KA0/bpS+kpdS62sYEymELCuKpkpxCsu0N9ULv0PIKwwCyVpIEktFcZT/AFuv1Utxk9C1obdlj+lbz5pn2aUbG0tkbStRauKcSVSoq4KhWXgjhW2x36t0X1w+ceB1DaU9ETKRBkTQ47V2e1c27tul1IQtRcxScsMDCCo8Satleuj/AFEtDu5s/wBzPXl26tPNLQno5/BSE59pOQA66V30BWx7QHQvoB7itYNfDfi3Wu7Q7zhYfjB0c0nAEKynLMAjtFCLveFpWzG7UFXOoXiJiBGJZyM9oqKLvbkBtG7lUdULlpIkJS0CnsJWqSO3IeYUR5OUpYtXX15BbiEg+UIH/Eo1jXvXZXTbZvW3C60I6Gi9JzkZGJg6ddfWW/TVtZtNMIxrBOILEATKjmNTJAovM4qKRNLuwJv5s/mr52Bkshwf2xJ/4sVfbWvJ2dZo6lPHzKge1Wjfjb7N2WVt4gtKSlYKYHAiDxglQ81DL5y3NoyEFwvpKucBnAkHWBprh07Zpm6jf7uV5jTs9P8AQLvc76HKSIp52f8A6Bd7nf3lI1UmdTu7aXt8j1yTf/J8Zr+/WPdK0SX7tRAKg6QCQDAKlkx5h5q28k3/AMnxmvUuqd0B77d/Pn2l06O5y8bd+r/kYF2qTwT5hXBZp+KkeSrlmqi5mRTDMfG2T1DzCuG3T8VPmFTCsqlzZUYSJqEF3ex5LbBwhIUogCAJgnP0SKSEGmXfNXSCeo6UtJOdBsbFUjQgT1VLm+z0VCatQqgMIqbrhFWqzqCqhCITXcI7K5hJ0k/ZUiMqhCATXykfjKuTXZqEPRNzrZtVigltBONySUpJ8I8SKPqsGsaRzTcEJ+Ajj5KUN1trpatktqMKxKOfUTTU3dArSQQZw1mlu6GJNLUu9wNYiOab1+Ij7KqXs9n5FrU/7NHX3VcFdPy1WtWZ/HGqkoi5spjFmw1HzaPsodvBu8wq3cAabSQlZCkpSkgpSSIIE6jSjFwvM1i2y57yvxHPYNFN2BrQWNnp/oB7uc/eCkSnzZp/N57ud/eCkSrTOj3dtL2+R/5JBlc+M16l1k3XXDt58+r2l1r5JZw3Pjt+pdDd3xLt38+r2l02G5y8fd+r/kZFLr4Cs1xdhCSon/GlLaO8rpJCVYR2fj001szxjeo9rt8KVFS0jCJIJ0GufVNKG0N9nQohiEIHGOkrtz0HZQN3aa1IwFRiZM8azAVTfcdGKWxbe37jpxOGTVKakU9VfBNQsdmrBpUUJqxXCiQiDXC5XQa4hsqUEgST1a1CDHsS2wNYhkpcGepPAeXXzVk2ts8kgoAlWRSMpPWBWq+2glnAmc4GcSABlpxPZUbTeFLfSLaiTPSKezIAaATrxikYalJ5m9BmI1FZUtQW1shU9Igdgzz9VFLTYDoGJKMQicRTAgZ+EcqyfyupZkoWo9eQors/eh1tGHm1hOeLU6+rzVplkaozQlixlmMXuofCGHv089bra9UiCk6cDmKyruA4TJknXFr5Rr5a1sbHPNKcToIyGYPWOwxnWfE7NSzQZ0sHvJTeTHj7h7ZW2Q4sT0VTmOuiDlxJ/HXSMh7OAelEjXz1ai+dWIxQRr1+es+Z7M0T7LFu8J6Men7pOIjEJ6pFYNtPSyfEX7JpOtLNbqjhBPWSYz76YCy4GVhw6IVhGRjonjrV47mTFwlFbmOyH5vOdzn72kOn61H5vL8Rz99SFV5Gvu/ze3yP/JL4Nz47XqVQTZ12UOXUGAX1SePhL48KO8kg6Fz47fsqpRuFnnLkDQvr9pVMjuczEVyfqyzam0y6rsGQ/H44ULUJJgitPM5VWlumFUiGCvgmrltZVxNAJzm6+w1KMq4DRAfRUa6VVDFUIfUU2YoNoU4R0iQhJ6p1P4+usuzLLnFQTCRma0bQfSFAJIwo0SNMXHv76VN39IyKr6jNdFTtwBpGQ9dF3933hE4iT6qs3U2Cp9ZfcENpMD+sR9Q9flpxcVwiAMgO6lTlVJGjBws9tgM7JDTQE5qIB7Scv4eWsFvdrs7hClHE3IC0KCcknLEkgRlTZd7DTcslBVhOoPURQJvc19akhakqg9NWnR08s51SL5lsWKTpBDfuzQWceEYpGFY1Tx1GgP2UrbM2u8lOFZOhwrCpHo0PYdaYt8bxBtyEuIOAgZHFnpBjTvPZXn93cwhAB6QnMDQHt66dgtrYy4sYy3DD+JSisAkpBUSOqYM981Fm8CyCMiciPP5+FfbN3nUGigIClaSoSkDj38cu3sqGzNnqCitQBJnLOAZ4CrY+V68S/ZMTEw/p8o07unA0SqB0jrlI66IXd0hxp3CQYQrTxTSu+swMUq6kTAM5AeeKJbJRhZfkgkIUCRp4CtKRFqw4luzrA/N5fir/AH1IFP8AbH83XPEc/fUgUyZt7v8AN7fI/wDJJ4Nz47fsqpPed9/fT1vLP/EqnLkjHQufHb9SqQtqH+cPfPOe2aZHdnMxPufqwww0IGlb7bZgMk0MZtg4jFGIkZCQMUawdRHdW3YV+EktrVkBKSTnGpB7h9dB3wIjarZgM5UGeZCVGBTZEjLjQZVpLh76rGQWgejZqiJjWq1bNV8U+mmJwQABlWC5vkNkJIUpR0CYJ+2osRhyA9Ow3MpGGfjGK0p3bTGbmfUAfXRBoGAoplRHgSo4cspGhVpllUktXRIGcHU82gJSO+JJ7Kq8RjFhriD/AOT+aZchWZkzpoIoVuvsRV0+G8wnVZ6k/adKZtoNEgpAJKhHaeGlMu6uxk2rZEAKOaz29U9lUjiOmwvDto2PhDeBlAASkQAPx318pgBJMSBrGv20H2jcHHjHA0ds3g42MKoJHppY5ScdjqnkBsltxskR8IEdxg8axL2rztutKYCswopMp00CuvhQxFk4h8KCohUL0zSTJ9MZjsqe19qpQmBAAHCigtJvfQRWbhASRhhUqSscCntFDLexKlZ+D9X2dtb7p4OOqIGROfbWlhk9udPzZTJVmjZ1mlOmg/HnomfMKpskRlnUL14gxGcZDsrK7kx60RS4uTPVp5KMbK/ze4PWhXoQqgSjnHxUgHxjKj6wKO7MMWrvHouewabFai5O0V2qvzec8Vz99SHT1bmN3nO5f7+kSmyNvd/m9vk9D5IvAufnG/ZVSBtI++vZf7ZzP+2af+SHwLn5xv2VUg7SUOefH++X7SqbHdnMxPufqwpsa+HNFCklRSCQAJJHZ/WE0JduAVSCdcu7QUX2VeMJTGfOQemEmM9OM6dlCL+yU2Zzg6HrHfRW5TgM+xtuDmSDmpsaSBKeAnTs81EEOJUkOJzB9ekd80hIWRx1pwskrbQhvwlqzAjQE+lRJgClTjQ2Ds1KtlLECcasgQYjuGprJtxJtAENhCVkZ8VxxKjwk9ZM9Qije2Lk2NuDrcOyAfiCJMeiT20hLdJMnMnUnMmamFh5tXsTFxMn0rcPbP2jcOJSAkwNCjoT3xrRW32DdOKk6HWVEcdO71027u2qRaswkA4EnykSfTNb1HEI8E9VJnLXRDoR01AlpsoNdJRxOegTWx4lKDJzI9dakWnE59Qqq8sys5HL1mqIYxbucWcDEDw/jWa2u3mvBS4nuGIUeesSnUSOzOs7qwB2dVEDQu7S3mWkGUqxcZTFKtxdrdViWe4U27XwYCSEgUmO3EE4RI6zlWjC12Rnm63CGzrPEc9BwosG8InjwoNsO+6Sk8VERx7DRm5WSoDtj6qViXmplo01oamjhTi48O00MW6SpU8JKu4Z/wAKLOIGQGg/H8KH3LYClJ+Mgx36+mCKVB6l5IhzZS0FHwlkmjezf81d8Vz2DQp/NCPFFE9nuRaudzvsUyOrKy2K2/8AV1f9r9+KRKeGj+bq+9X78Uj02Rt7u83t8nofJD4Nz8437Kq892sf5w98657Zr0DkhPRufnGvZVXn+1M33vnXPbNNjuzmYv3P1YZ3TAKVyAekNe6jCtjtqQpBkA5p4hJ9cUA3fewoX4w9IpmTcCKyYrlGbaNeCoygkzGd3rdsDVZGucAnupt3btAr31SdMkzwHGPtoXsvZZdVjX4A/wCLs7qYbq8CE9QA0oZpS3C4wjsJ/KPchS20yJAUY7DAHqNLZbhTfbgEduQqG3L/AJ59SzpMeQUW2A025eMhSkpQkhRKiACEjEACeJIAroQWWBzJvNM9XsrfA2hMRhSBHcKtKM6FP732iTBfQTxgk+kSK2We1GnfAWFHWJz81YJRe9G1SWyZoUMqrLdWqrhNLGJlOGgG8VwlI/wojtPbLbQJKs40rzDbu3S8vs6p9J+ynYeG5sriYigjq0O3jwbazzgTkAOKldn8KYHeS7CmS6VKjgABPdrUuT23AUpXHT6z669COYps55HliZ4RzrNI8Hu7NVu8J+CQfNrRtq4xKBHX9U1v5QLCDijy9o/hS9sx3og9p+ofVQl9ccxZLJKhiC86z3yAop/qyfsqpu44ngKrW4TAz6WfkH4ArOo6jnLQ0r8EdgrRZp96dz0QvL+zWVb8eSptKITrkptyfKDH1VaG4J7Ghs/m4vxj+/TSRTs2fzdX4x/fikmnyNnd20vb5PQeSLwLn5xv2VUH2Ns5C3LrGASH1gT4yqL8kY6Fz8437Kqybt2Zcdu4MfzhXtLq6aTdnMxU3J1zZl2vs1KUEIEHXIfZRTd7ZRegqBCQBPb2UWGwxI49ZPDuFE20JQmBpSMSSkOwoSidfdCEwBAFJu8218sAOZ9FGNt7TCUnOvPLu7K1qNWwoWwY06RQs5aVF1WmU5Zdo+2pLTIqhDgEpOnqrec9K9S0LHaPJWpJWmClagRoQTVSWhhMQTGvbVDa15ZzGiSfPUINljv1eJMSHABJCk8BqZGdHkcpLamjiSptfUMx5Dr5687S7nmCJ66tLAiRn2UqWDGXAZHFlE27Z28p3OIE5dZ7+wVgt2+J1OtVFBnEryD1eSrGEZx2x5Sc6vFKK0KybkekbjM4WsR1JJpuQvI0B3cZwspHZRplWXkrmzdybOlhxqCE3f8AHvSu4Ui7M0HefNTtygPQ0rPWEjynP0TSXZcPLTY/YLn95v5451NHhGeAA+2otCBPbkO7j5Kk4qBA89LfIskZ7q5OIJHEj6pPpow670VH/dqjzEUMskgZnQ592E/4eaiFy2QxM6pWT2dHIeQU1RQtyLZjd1XjH/qBSVToR+bqvGP78Ul0ZHQ7u83t8nofJEOhc/OI9k1zcojnL3/7CvWupckY97ufnEeyazboKHOXg48+rzYl0JbP2MH/AGe7Gp26AoVtDagSD119e3ApM21tsSUpzOmVLjG2NlLKivbm1540ItVziBykZVps9lFzpK4mqUbMUFlOgMjF1dp7K0wlFOjLiQk1bLEjhFZRblSiPL5KrGRiYjqqSbpQ459fZT7QhRa2L02pHHLjVuAT3+nt76oavz8LOvnLrh1aEUbRWm2bUmciJyqSWwBwA/E1Tb3BIJEEgaVFSeciVAjqGpPVVrKURbcxrn4KQSK17IEupHaPtrG8QiYPDzdnroluy3icn8ZUrEdRY3DjbPU9leAO6tiF1ksB0KvQda5j3OtFaCNygqlLaetyfIEn7aWU9EfVTLvqZU33qPoFBGmcR7Bmo9fYO/1TTk6iZ5L6mSt2ycPd6CZ9UVivbrMpGfADrJrc64QlUZDVauodQ7aq3etQZWsgY1YU+eMu3XLsox/9MD5IscbzjQEme7L1xRB57+bq8Vz2a+u24nP8D+M124P82PiuezTE9BbRY4fzdPjH/qKSqd3h+bp8b/uKSKEjpd3+b2+T0TkhHvdz84j2TS3bbWUy7dBCSpSnl9wAUvMgd9M3JEPerj51Ps0q27pDl0BnLy5ESSMSuHEdlHmc6X3v1ZQ/e3VwAnRJ+KMIjrJ6qyqt0NmUdMp8I8B2/YKIi15xfSWpRVAKQYOsDoQBE5V0vpaUUhHQMpWCZmJB7BUtIOVs0ElPS4QfLJH48tUoTPCSeH1AVltFHm1CeilSQmdYJn6qZ927ZKllRA6IyrM1To6eDJKDxOQGutzHlkFKEonWTn5qqc3CeAmQY1iPVNekhAP8KH7eusDcAmScvNTFiNKjI8JYs9FqzzRWwlDj6DXFbFUBx81HXRAqLCTQ8eRt/wCOw7rUWjbKQYKTUnSoAdHDPEnP0082GwC+JOSfx5qIr3WQMiqcssSZFOhjtrY53aOyww50meWFH4FMu6AlQ7PtqG8Nk2knCEiPiiPRXNynPfiOyfSKs5KUWxTw3CSTPVbQe9106V9Zp6ArjmQrEzdHYRN81dNA8b11lQzhQPxJ/GVXb0qxXDaew+lX8KwbQvQiB4SuocOoDt/HCmVdIzydNsz7akhDY+Fme4VRbgusIQnItlQPeTKT6x56ucXzisRygQT9Q7Bw7SOqtGzmoQ4U5FSyD2HDAA7iseUU1OlQtriXM3RWiFg4x4Xb2/b/ABrU9/myvFc9VYmxmQFYykxizk5aGePryrQ44RbKBB8FfX8U0U7A1oa30xu8e0z/AM/+FJFPFx/q75f+4NI9CXyzod3+b2+T0fki/RXHzqfZpZ2QgKeuUnIlxRSe1KyqO77DTNyRD3q4+dT7NJRKhcPYUkjnnJInLpK6uNX5nOl9/uwntG+CENuEdNEIPaErChn3UvLfU44opB6alHCMzmZijrWxg7CnFk59JOk68eBzPpola27TX6NGfWBJ85qmZLYvkb30QNsdnFaUoIwnUk8T9gAijOzGHGpCQDMHPq/jXGGDiRhTGEjTIAAzr3UxMp6PgxrVGXUnWVbGCyvnEmHSCCdYAieqOFDtu3JLsagDKiO0FgkTEilq9uiVqPkkVSWqNnY1U7fArUrOtVoyVqShOpMVhVc9horsB/35Jg5TPZlS6Z0s6VtPUcbS1wICAcgNap2q/wA2gqnMDKou7SBySCaoc2a48IUMIPnq90chLNK5CHtLpd/Gtm5mzVKfUoAwBB7yRA9Bp4t9zWvhCfKfqova2SGhCEgDsoqdKg4zjOeZEmWcCQKy3i8jV1zehOZoWbpKpJICRqaqVi6PP96bo+6ilGoQkT1ak92orLb28dZMST2cPPwHn6q23mFbzjidFKme7IeQAT391XJAiDllPV5eum5qVCMjbbMZACc9eoZ58B2ma7s5REtp4EKJ7QZjykDzVG9ICtdB5Ej7xrRZM+9YikgHPLXD8EdZ6/LUvSyNcC9A6czOSQT4s8eOR9FaLkfzU9znqrE0ABkIBMx/D01qu55hXVgc9VWRVmu4T+bv4/WKRaebg/m7+P1g0jUZf2bu7vN7fJ6PySfobj51Ps0otj3+4+eX7aqbeSQ+9P8AzqfZpQYPv1x86v2lUJ/a/YT2Wn2jXm/k0pSRxPoohZbWU2RKUrHURn5x/GsNa7XZTjmaU5dZyFZbZ3J4eHX1IZ7HbbbuSZSqJwkD0HjWvCs6AeUx6RSsrYDqYIIBHUTl5Yq4OuojGFeMDI+0VdM5WNhwTuD0GdjZoIhTaM9c8XrFZ7vdNleg5s9afrGhrJZ7TIzJPprejbOWfnoNi4txejB/+Q6flFHyD7K22O6yG+3rkz6NK+XvEgalI71VR/lc38ZPnFAY5za1Yft7NCeyr1vpSNaVV70IIMLGnb9lDLje1PAk9yT9dXUWxEmluxxe2ukcaF3e3tYPkpSXtVa84UkdZ1PcKoCVqEyUj4KZzV2qPwU92dHLW5W+QduNoTmok9QGp89Cb+8cXAOSAcm08T2n64yrMjo6GTxUZgJ644CcgnU6mreeMRhJJGkwQOtR0TPVQbosop7kULyiAYnsBIPD+qDlPf1VU4CkYiR1z1mNY7BoOFduWeByTlkPxoNANNajatc6pWR5tHhBOqyeE+vOikGWhntrfnAVkwifCIzV1wNAO2tSXwtfhHCgYiAoRAyAgamYJnzVrXbpCggIASmc1GQkHMwOvtP+OazBcKsCAlvTtXGXkT6TVtxVUaQzoIzyrVtdoC3IHxHPZq62tiVyeGc1PbzEW57EL9irXqkVrRsyXJ/N0d//AHBpIp3u/wDV0d4/6g0kVaRs7v8AN7fJ6LyT/oXvnh7ApQsz7492ur9Zpu5Kv0L3zw9hNInu9bFw4pEGHVmFCRIWYyqzjmTSMmHirCxs7/J6Bsrd0ABTmavinQd/WaMwBSU9t7aKWw4pkJQSAFFsjwjA+FIkxrXV7V2lKgWBKUhShgzCTMEjHp0T5qRk/K6jJ9pzu5WOa6rcMxMQKSGd5b5bZdS0ktgwVhBgHIR4XaKm7tjaHOBksgOFOIIwdIpzz8LsNHI+aKeNH8hvaW3EoMIAUr0ChD+13F6kDuEUEacuFu80ES7JGCM5TmeMTka0MWN44taEMlSmyAtIAlJOYnpUHhvmuptw+09njwfQvivlGKw7R90sEB5vAVCQFDUaHQmpXIuW0tqcahLkYJGS9D8biCOqh4T5/wCR77wwa0T6DbZ7PwWa3FJhSgSJGYHD0Z0BsglISowCokAkZSdJ7KMuXO1Fowm1TERATH/6UuOKuhbrUWU80lRSpceCpKsMTi1xZUxLSrXU5U8VTnmYRdRjVmmCNUTlI4oUOPeO8CuqcKdDP9Y5+RUZjvzoZY7LvHm1ONMqU2rORxI1wgqk+SazWHuhePm2yotg4oB6AzkxOWh7aDw3zQVix5MJuXGHJaiJOY+Ek8DIyUO+rLfnVnCgSDmXFSkeiZNCnOfS0Hi1CFmEuwYOuhxdh81c2ftW5WsIblxStEQVT5JqeG6vQDxo8A9/JyMeJ1WMIBhuCElU/GORA6quC8IxLUNPBAMJA6gmB5xQ6/2jd2gCXWEoC5iQc+uCFkTpWTaN/ccylbjKUNu5pXCunx1xHhUyN0DxUWXV7iJgQOjIjWTrPdRndhxJRCgSoKXwPxifVS888+Wi+WYaWAjHnhJCsvhayCK1bM2tcpZccQylTQUStZCoSYE/CB6vPRyaf7J4iv8A0Nq79kCNJ/qr7+qsu01oVbukKJ97X8b4tL9lvZcurCG2UrUdAA4T7dfbx314lvA+zzSV8czPWJxEeTWgoO6+SPFi0wren83h3/8AcGkinW+P5vp7x/1BpKpkjZ3f5vb5PROSr9C988PYTSru5apd2mEqzHOuqjrwlSh6QKaeStMsvfPf3EUi2+0jb3nOgSUOrMdYxEEeUSKtVpnMxPvfqGt7dvPLvXGis80l1sBHDowQe+STTlc32DbCEHwXrfB5Qpak+ojy0r7z7R2e8C+2Ve6FlvKFCMKhJUDkDhETnVG+O8Lar5l9hYWG0oMidUrUSMwOHrpdXSol0Gt6mk2dkzbJ/wBo+VHxQsr+4KJXxjblv2sK9TlJ2/W8CLm5bLasTaEiDnqTiV9Q8lG73eW3VtS3fS4C0hoha4VCSQsdU6keegotJe5LMOy8tuH5970pXWlhh9e2H22XFtoLgU6UmOgkA+czA7665eWDd6i6buSpSnVKWMJhKVIVJHRnXCPLWzZe9lol28JcwF1YKXQFEqTgAy6ORSZ1HGg75cKCgZvltL3bfNWzeaELCJ61KICzPUAI8hph38aQ7ZuBuJtXG9Pg9FMj6KwfJQDZa9nW94042+ooShZUVhROMwlOWAcCo1vtd+2LhNw08hDKVoUEqGI4yZGcJ1iD/hUd6UtET1OP7de/kZL3Or50uwVz0oxqGvcIrOwsq2C6okkl0kntLySTQt3bLX8kJt8XvocxFMHTGo6xHEceNSttusjZC7Yr99UskJhWmMK1iNBNWy/jzAv+Bw2rtBdvc7OYaJS2oFJSNFCEpE9ca13Y1qlG1L2BkW2lEdqhKvOc/LQnZu+Votphy5xB+2BCQAo4iU4ZEZGYBziDWDd7fBoXN28+cHPJASAFKyEgDIcBFUyyrb9stasKb+WSWNmpaT4KXwU+KrGoDyTFDuTJsIbunwJWhEJ8iVLPnIHmoftTehL+y22VE882tIiDmhIICp00IHXlWfcbeVFo4tLoJadACoEwRMGOIgkHyVdReRr8lbWawXcbSfu1NocWpw4oROcFwifTHdXpm+ey0L2etpEE2yW1ADUBKfrQSaWrZzZjFywppxWFsuLUpSVGSQAhI6M5ZnTyzRSy5Q2HHnkOoQ20sKHOgKKnB4KcQAnNPm0qSbbTitiKuLBtwP6AR87/APqqo7vf6FvfGPqbq/Zm07FVgm1uHiMK1HopVJhxRSZwnUQfLXNkbTsG2Lm3U6rmnHOhkoqKMKM5CcsweFC/w97ICeT7bjVtcK504UrThC/ikGc+oHr7BWrfeyukNIK3/dFuVlSF5SFKGQVHCJg6a6aVXbu7MS462Q4WVpbwOQSUKAOLgFDM9REVLeDb1smzTaWpWtOIKK1giIOKBIGZPUIq2rnaQOFGnaR/N9HeP36qTqcdo/6vo70/v1Um0Zf2dTu7ze3yehclyveHvnv7iKTtkWaXdoJbcGJCnlhQ6xKuqm7kx/QvfPf3EUo7Gukt7RStaglKXllROgEq1q3BnMn979Qq3sVDj1wyq2DKwwpbKcSjmkmFZn4QjLsoha7vMhfN8wHXEWaXFJJVK3lEQMjlll5aC2Fym2v2nC824lSlYlIUSEoXIIJI4TPkrfa7cbdu71SnUtpdaU22tRMZQlOmegmlNSJoVW1syhi4ddtE4k3KW+axrGAKAlIIOoOk9dFXNzGFrdtkQlxtbTgWT0uYc8NJ6ynOD4tDNkbdRZsPJxtPLD7ahkSFpgYlJkajMSeNTb2q0No3DvPBTbjLuFZJ1WjJHeD0Y7BUeYmgHPMu7QSG0AMF5CUpzgoxBM9fS18tNO3dy2WWbx0AR0SyJPvYkBXfmSM5yApF2U6EPNKOQS4gk9QCgTTfebfQ6b9sup5tQhnPIhTuNUeee4Veakmq2BFopv8Adltu0sXMPSW42HszmHekmc8ssqv323ZatmAptIBVcKAMn9GUEhOvAg+YVq2pt61cS82lRGFTCkKURgXzJSnoDUdEHXWsO+O8CH2nG0rCsF0VIj4TamyZHYFEjyiqRzNqwuqL90N3WbphlSkJJQ84l4/GQUFSJ7jhq9W7rFukFxpK1W9sp1wEn3xallKMXYAlXooLutvF7nt7pMwpXNqb7VBWFUf2T6KK3W8DL17dJU4EtPsBpLh8FJCQQT2YiqpJSzP9/dyJqi97ctpZvUNI6WBlxjM9HGCopGehgjOqXd1mRtRpgIBaSyFuDPpYUqknPiQKtuN7m0G6W04CpItkta++c0enGWmZ8lfL3htuccdW5jJs22sKTClKUSHADGRAgk9tBOfH92DoZbHdNtd3f2+EdFslk59AqIKCPOkUL3g2IkXzbDaMAUhmUiBBUiVmVGOs5mMqNXm8bMuvNuBK3LNtKUk9IOtrySYGaoCfNQbeDeELvg+2ogKabBUkAqRKIWEg5YxJFXi5N+39FXVHG91UqSFe/hJUpMlLAhSSoKBJdyjCrXqqrYmyEpVcrfRjTbInmyYxqUYQCUnTjkSNNa1nedsqkuPZqxFPMtEFUrJJHOjXnF+es2w9rJUu5RcLwJuW8PORkhSTKCQNEjSB2Vb66dk0DW7uwmbpCHU26QPdRC04iYa5rwZJzGMgxr5qhs3YjClWmJtJx3F2hcz0koxYAc9BGVR2PtC3t0NN8+hQbvUrxQRKOaIKoImMRiu7P26ylVpLiRzdxdKXr0UrxYSctDl56U74fu5bQzbubNt1sK55rEV3QZCwSFICkZERrBGh66DNWCEJvELAUtoAIVnkQ8EEgdoPGj+yX7ZptSXLlBwXSXxgxHnAESEpEAzJjyGlhy5LqrhwrSgrlWEzK5cCsKSBqDB4aUyNu/3iVY07SV/QCO8fvlUnU27SV/QTY/rJ/eqpSqSOp3d5vb5Hzk0VDLvz39xFA7rcG6UtSgG81KPh9ZJ6qr3Z3rFohaS0peJZVIUBwAjMdlGPyl//AM6v2ifu1a2tjnzw5OT0e74AY8nl38Vv6YqQ5PLv4rf7RNGPymD9XV+0T92pDlOH6ur9on7tHNIp4cuT6AUcnl38VH7QVotOT+7SsKLbSgNUlYg5cfXRVPKen9WX+0T92pjlTH6ur9on7tTNInhy5PoZv8jLj9Vt56OYd+KAIE8CMUzJJIMyBXW90LgAfzVgnPVxEZ4uGGcsSdSR0AYBJrUOVJP6ur9oj7tfDlTT+rq/aJ+yhbJ4cuT6GO73JuVpADDKDjKpDg8EzCMkgwAQNfg9tXPbn3ELi2YGLT3xvo90NjThEH4xVpWj8qaf1df7RP3a+HKmj9WX+1R92pbD4cuT6FA3UuQrF7ktfFxiPDK9OvOOqBpGVZVblXeGEssjNszLRPQTBzKZ6RAUfNxNEhypo/V1ftE/dqz8qbf6uv8AaIqWyeHLk+hgG6NydbZj9Lj8NsApkQ2QE+DAjLWTM5zUxuTcpeLht2lJM+9424ExoMMejjRUcqDf6uv9o39tS/Ki38iv6bX21LZPDlyfQDL3KucCUi2aBSoEq51HSAJMHKc5AMk+CIAzqxO6FxJPuRkypR/SN5BQiNIgZEQAQZM50VHKg18g59Nr71fHlQZ+Rd+k196pbB4cuT6AJvcy7DhUq2ZVKcOHG2AMokBMCdTMce41C43Ju1BIFu2mEpBONqVFPGYEE8daPjlQY+Rd87f3q4eVFj5F3/l/fqWyeHLk+gt7S3PuVEHmm25JhKVI4kcQM89OrqArAvc65BjCmZjw066U5K5TmPknv+X9+uflPt/kn/Mj79HMyeHLkxNG59zn0U5DPpp0yHX2ioo3RuTmEJyIzxp1Jgce0U5nlMt/k3/Mj79QPKTb/Jv/AEUffqZmTwpcmDt4GFNbGQ24IUFJykHVxShmOyk+mHfHetu6YDbaXAcYUcSQMglQ4E8SKXppctjqdgi1mtcv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UUExQWFRUWFxcaFxUYGBcbHBcXGBgcFxocHBgdHCYeHBojHRwXHy8gJCcpLCwsHB4xNTAqNSYsLCkBCQoKDgwOGg8PGi0kHCUsKiwsLCwpLCwsLCwsLCksLCwsLCwsLCwsLCwsLCwsLCwsLCwsLCwsLCwsLCwsLCwsLP/AABEIARAAuQMBIgACEQEDEQH/xAAbAAACAwEBAQAAAAAAAAAAAAAFBgIDBAEHAP/EAFUQAAEDAgMDBgcLBwcMAwEAAAECAxEABBIhMQUGQQcTIlFhcTJygZGhsbIUI0JSU3OSwdHS8BcmM1STs+EVJCVigsLxFjQ1NkNjoqO0xNPiRHTDZP/EABkBAAIDAQAAAAAAAAAAAAAAAAEDAAIEBf/EADARAAICAAQDBwQCAgMAAAAAAAABAhEDEiExQVGRBAUTQnGBwSIyYfCx0aHhFUNS/9oADAMBAAIRAxEAPwBX3M3faug7zmI4FJAhRGoJ+qmX8nVsflfp/wDrWHks8G58dv1KpYs7Tn75TSnVIC3XAFZmDKiBE8YikGmc5ZnrxfEePybW3+++n/619+TS263/AKY+5SwjdB0v3DQdXDKApKs+mVDEkROU5+aqFbEWmxF0p9wFRAS3nnKoGeLqBOlDTmVzz5vqNyuTS263/pj7lXfkxtet8f2x9ykjeTYr1olkqeWrnEkkSoYVAAlOueutE7bdR4i2wXC/5yk4tegkJCzniz4dXpqaVdkzz5vqMX5MLb4z/wBNP3KkOS61+M/9NP3KXNm7sreffZReLhjDK+nBJnFljyAIImaF7x2q7VaEou1PYkzKFqyziMlnvqKm6TJnmuL6jx+Sy1+O/wDSR9yvvyWW3x3/AKSP/HSe9sx5Nii690u9NYTgxLylSkzixdnVRJ/dl1F2zb+63SHUKXilWWGcox9nXQtcw55831Dp5LLb5R/6SPuV1PJba/Hf+kj/AMdA9ubtXDLS3Wbxx1LeTiQtYUmNdFnTiMqXNmXdw+8hoPugrUEzzi8p1PhcBJorVXYPEle76noP5K7b4730kfcrp5LLb4730m//AB0o7Zs7m3ukW5uXTjwQvG4MlnDpi4GeNaL7Yt41dt23ul1XOgELC3AIzxZYuEHj1VNOZM8ub6jIeS22Hw3vO39yo/kvtvjvfSR9yhNpu/dLunbf3a6C0lCsWJyDjExGPKKp2jse4Q8w0m/WsvKUJC19GADmAszNVzLmHPP89Q4eS+1+UeH9pH3Kh+S62+Ue+kj7lCtsbs3zDanEXa3QgdMJccCkjUmMRmBn1xQ26TdIs27r3W6Q4rDgxuZeFxxf1erjRWvEmefN9Rn/ACW23yj/ANJH3KieS62+Uf8ApI+5QzZm7l+60lxV2trH4CVuOSqcxxynymh+7lvd3bzjabt1PNgyrnHFAmcIAhQ1zM9lG1zJnnzfUYVcl9v8o/8ASR9yofkvY+Ve+knT6NIz23LlKikvvSkkH3xeoMHjRO+buW7Vq5N24Q6QAjG4CMiTnijKKLVcSqxJc31DO29xrZm2dWhbpWhJIKlDUcDAApGp5ZdK9iOrWoqUQ4CVEknpxqc6R5qkjqdgk5Zr/HyPPJSMrn5xv1KpMcui1dqcGqHlK+i4TTryTqyufHa9S6QtpH3535xftmmJXaOXifc/VnuKHGwUryl3AkH42SlJHmmlreW2Su4srNA6AVzigOCEaepVKS99Jas0AGbdYUoyOlhyTGfxZGfXW2334aF85dLQsgthDaRhlOkzn36ddJySXAloYt/mA/ZuqSDNu6OEZCAqOsQqZ7KNbuAC1tpMEtICfKgEx5BNI9pykY23m7tOJLiSlPNgCAQQZlWeojuqhW/CIscIWDbEc54MKGAIVhz79amWVU0S0FNwLfm3r5DnwEws8YBWCfNJpO2+i3D0WpUWsKYKpmYz1ANM9pvvbIurl3A4UXCEAp6M4gCFfC0Pf10t7wXNstaTatqbSEwoKMkmdfCVwpkLzalXVDTd/wCg2PnU+2umHaKB/K9r8w5/epS2Fvfbi1TbXTKloSrEkpjPpFQkYgZBJ8lWPb+oVft3BQoNttqQE9EqMzmc41PXVHGWunMtaGLaVsmybvnXFpJuSrA2O0EAdpzk9QFLXJlY47vGdGkEz2q6I9GKhl1e275vHVlYcUrEwJEdJWaSOv0AA8a27ob1tWTD3RUp5fg5DDknohRkGJJmjlai+egLVjJvelLyrC6RmFOoTPYVhSfUqnB9LfOJWqMbfRSeI52AB5SBXn73KA0/bpS+kpdS62sYEymELCuKpkpxCsu0N9ULv0PIKwwCyVpIEktFcZT/AFuv1Utxk9C1obdlj+lbz5pn2aUbG0tkbStRauKcSVSoq4KhWXgjhW2x36t0X1w+ceB1DaU9ETKRBkTQ47V2e1c27tul1IQtRcxScsMDCCo8Satleuj/AFEtDu5s/wBzPXl26tPNLQno5/BSE59pOQA66V30BWx7QHQvoB7itYNfDfi3Wu7Q7zhYfjB0c0nAEKynLMAjtFCLveFpWzG7UFXOoXiJiBGJZyM9oqKLvbkBtG7lUdULlpIkJS0CnsJWqSO3IeYUR5OUpYtXX15BbiEg+UIH/Eo1jXvXZXTbZvW3C60I6Gi9JzkZGJg6ddfWW/TVtZtNMIxrBOILEATKjmNTJAovM4qKRNLuwJv5s/mr52Bkshwf2xJ/4sVfbWvJ2dZo6lPHzKge1Wjfjb7N2WVt4gtKSlYKYHAiDxglQ81DL5y3NoyEFwvpKucBnAkHWBprh07Zpm6jf7uV5jTs9P8AQLvc76HKSIp52f8A6Bd7nf3lI1UmdTu7aXt8j1yTf/J8Zr+/WPdK0SX7tRAKg6QCQDAKlkx5h5q28k3/AMnxmvUuqd0B77d/Pn2l06O5y8bd+r/kYF2qTwT5hXBZp+KkeSrlmqi5mRTDMfG2T1DzCuG3T8VPmFTCsqlzZUYSJqEF3ex5LbBwhIUogCAJgnP0SKSEGmXfNXSCeo6UtJOdBsbFUjQgT1VLm+z0VCatQqgMIqbrhFWqzqCqhCITXcI7K5hJ0k/ZUiMqhCATXykfjKuTXZqEPRNzrZtVigltBONySUpJ8I8SKPqsGsaRzTcEJ+Ajj5KUN1trpatktqMKxKOfUTTU3dArSQQZw1mlu6GJNLUu9wNYiOab1+Ij7KqXs9n5FrU/7NHX3VcFdPy1WtWZ/HGqkoi5spjFmw1HzaPsodvBu8wq3cAabSQlZCkpSkgpSSIIE6jSjFwvM1i2y57yvxHPYNFN2BrQWNnp/oB7uc/eCkSnzZp/N57ud/eCkSrTOj3dtL2+R/5JBlc+M16l1k3XXDt58+r2l1r5JZw3Pjt+pdDd3xLt38+r2l02G5y8fd+r/kZFLr4Cs1xdhCSon/GlLaO8rpJCVYR2fj001szxjeo9rt8KVFS0jCJIJ0GufVNKG0N9nQohiEIHGOkrtz0HZQN3aa1IwFRiZM8azAVTfcdGKWxbe37jpxOGTVKakU9VfBNQsdmrBpUUJqxXCiQiDXC5XQa4hsqUEgST1a1CDHsS2wNYhkpcGepPAeXXzVk2ts8kgoAlWRSMpPWBWq+2glnAmc4GcSABlpxPZUbTeFLfSLaiTPSKezIAaATrxikYalJ5m9BmI1FZUtQW1shU9Igdgzz9VFLTYDoGJKMQicRTAgZ+EcqyfyupZkoWo9eQors/eh1tGHm1hOeLU6+rzVplkaozQlixlmMXuofCGHv089bra9UiCk6cDmKyruA4TJknXFr5Rr5a1sbHPNKcToIyGYPWOwxnWfE7NSzQZ0sHvJTeTHj7h7ZW2Q4sT0VTmOuiDlxJ/HXSMh7OAelEjXz1ai+dWIxQRr1+es+Z7M0T7LFu8J6Men7pOIjEJ6pFYNtPSyfEX7JpOtLNbqjhBPWSYz76YCy4GVhw6IVhGRjonjrV47mTFwlFbmOyH5vOdzn72kOn61H5vL8Rz99SFV5Gvu/ze3yP/JL4Nz47XqVQTZ12UOXUGAX1SePhL48KO8kg6Fz47fsqpRuFnnLkDQvr9pVMjuczEVyfqyzam0y6rsGQ/H44ULUJJgitPM5VWlumFUiGCvgmrltZVxNAJzm6+w1KMq4DRAfRUa6VVDFUIfUU2YoNoU4R0iQhJ6p1P4+usuzLLnFQTCRma0bQfSFAJIwo0SNMXHv76VN39IyKr6jNdFTtwBpGQ9dF3933hE4iT6qs3U2Cp9ZfcENpMD+sR9Q9flpxcVwiAMgO6lTlVJGjBws9tgM7JDTQE5qIB7Scv4eWsFvdrs7hClHE3IC0KCcknLEkgRlTZd7DTcslBVhOoPURQJvc19akhakqg9NWnR08s51SL5lsWKTpBDfuzQWceEYpGFY1Tx1GgP2UrbM2u8lOFZOhwrCpHo0PYdaYt8bxBtyEuIOAgZHFnpBjTvPZXn93cwhAB6QnMDQHt66dgtrYy4sYy3DD+JSisAkpBUSOqYM981Fm8CyCMiciPP5+FfbN3nUGigIClaSoSkDj38cu3sqGzNnqCitQBJnLOAZ4CrY+V68S/ZMTEw/p8o07unA0SqB0jrlI66IXd0hxp3CQYQrTxTSu+swMUq6kTAM5AeeKJbJRhZfkgkIUCRp4CtKRFqw4luzrA/N5fir/AH1IFP8AbH83XPEc/fUgUyZt7v8AN7fI/wDJJ4Nz47fsqpPed9/fT1vLP/EqnLkjHQufHb9SqQtqH+cPfPOe2aZHdnMxPufqwww0IGlb7bZgMk0MZtg4jFGIkZCQMUawdRHdW3YV+EktrVkBKSTnGpB7h9dB3wIjarZgM5UGeZCVGBTZEjLjQZVpLh76rGQWgejZqiJjWq1bNV8U+mmJwQABlWC5vkNkJIUpR0CYJ+2osRhyA9Ow3MpGGfjGK0p3bTGbmfUAfXRBoGAoplRHgSo4cspGhVpllUktXRIGcHU82gJSO+JJ7Kq8RjFhriD/AOT+aZchWZkzpoIoVuvsRV0+G8wnVZ6k/adKZtoNEgpAJKhHaeGlMu6uxk2rZEAKOaz29U9lUjiOmwvDto2PhDeBlAASkQAPx318pgBJMSBrGv20H2jcHHjHA0ds3g42MKoJHppY5ScdjqnkBsltxskR8IEdxg8axL2rztutKYCswopMp00CuvhQxFk4h8KCohUL0zSTJ9MZjsqe19qpQmBAAHCigtJvfQRWbhASRhhUqSscCntFDLexKlZ+D9X2dtb7p4OOqIGROfbWlhk9udPzZTJVmjZ1mlOmg/HnomfMKpskRlnUL14gxGcZDsrK7kx60RS4uTPVp5KMbK/ze4PWhXoQqgSjnHxUgHxjKj6wKO7MMWrvHouewabFai5O0V2qvzec8Vz99SHT1bmN3nO5f7+kSmyNvd/m9vk9D5IvAufnG/ZVSBtI++vZf7ZzP+2af+SHwLn5xv2VUg7SUOefH++X7SqbHdnMxPufqwpsa+HNFCklRSCQAJJHZ/WE0JduAVSCdcu7QUX2VeMJTGfOQemEmM9OM6dlCL+yU2Zzg6HrHfRW5TgM+xtuDmSDmpsaSBKeAnTs81EEOJUkOJzB9ekd80hIWRx1pwskrbQhvwlqzAjQE+lRJgClTjQ2Ds1KtlLECcasgQYjuGprJtxJtAENhCVkZ8VxxKjwk9ZM9Qije2Lk2NuDrcOyAfiCJMeiT20hLdJMnMnUnMmamFh5tXsTFxMn0rcPbP2jcOJSAkwNCjoT3xrRW32DdOKk6HWVEcdO71027u2qRaswkA4EnykSfTNb1HEI8E9VJnLXRDoR01AlpsoNdJRxOegTWx4lKDJzI9dakWnE59Qqq8sys5HL1mqIYxbucWcDEDw/jWa2u3mvBS4nuGIUeesSnUSOzOs7qwB2dVEDQu7S3mWkGUqxcZTFKtxdrdViWe4U27XwYCSEgUmO3EE4RI6zlWjC12Rnm63CGzrPEc9BwosG8InjwoNsO+6Sk8VERx7DRm5WSoDtj6qViXmplo01oamjhTi48O00MW6SpU8JKu4Z/wAKLOIGQGg/H8KH3LYClJ+Mgx36+mCKVB6l5IhzZS0FHwlkmjezf81d8Vz2DQp/NCPFFE9nuRaudzvsUyOrKy2K2/8AV1f9r9+KRKeGj+bq+9X78Uj02Rt7u83t8nofJD4Nz8437Kq892sf5w98657Zr0DkhPRufnGvZVXn+1M33vnXPbNNjuzmYv3P1YZ3TAKVyAekNe6jCtjtqQpBkA5p4hJ9cUA3fewoX4w9IpmTcCKyYrlGbaNeCoygkzGd3rdsDVZGucAnupt3btAr31SdMkzwHGPtoXsvZZdVjX4A/wCLs7qYbq8CE9QA0oZpS3C4wjsJ/KPchS20yJAUY7DAHqNLZbhTfbgEduQqG3L/AJ59SzpMeQUW2A025eMhSkpQkhRKiACEjEACeJIAroQWWBzJvNM9XsrfA2hMRhSBHcKtKM6FP732iTBfQTxgk+kSK2We1GnfAWFHWJz81YJRe9G1SWyZoUMqrLdWqrhNLGJlOGgG8VwlI/wojtPbLbQJKs40rzDbu3S8vs6p9J+ynYeG5sriYigjq0O3jwbazzgTkAOKldn8KYHeS7CmS6VKjgABPdrUuT23AUpXHT6z669COYps55HliZ4RzrNI8Hu7NVu8J+CQfNrRtq4xKBHX9U1v5QLCDijy9o/hS9sx3og9p+ofVQl9ccxZLJKhiC86z3yAop/qyfsqpu44ngKrW4TAz6WfkH4ArOo6jnLQ0r8EdgrRZp96dz0QvL+zWVb8eSptKITrkptyfKDH1VaG4J7Ghs/m4vxj+/TSRTs2fzdX4x/fikmnyNnd20vb5PQeSLwLn5xv2VUH2Ns5C3LrGASH1gT4yqL8kY6Fz8437Kqybt2Zcdu4MfzhXtLq6aTdnMxU3J1zZl2vs1KUEIEHXIfZRTd7ZRegqBCQBPb2UWGwxI49ZPDuFE20JQmBpSMSSkOwoSidfdCEwBAFJu8218sAOZ9FGNt7TCUnOvPLu7K1qNWwoWwY06RQs5aVF1WmU5Zdo+2pLTIqhDgEpOnqrec9K9S0LHaPJWpJWmClagRoQTVSWhhMQTGvbVDa15ZzGiSfPUINljv1eJMSHABJCk8BqZGdHkcpLamjiSptfUMx5Dr5687S7nmCJ66tLAiRn2UqWDGXAZHFlE27Z28p3OIE5dZ7+wVgt2+J1OtVFBnEryD1eSrGEZx2x5Sc6vFKK0KybkekbjM4WsR1JJpuQvI0B3cZwspHZRplWXkrmzdybOlhxqCE3f8AHvSu4Ui7M0HefNTtygPQ0rPWEjynP0TSXZcPLTY/YLn95v5451NHhGeAA+2otCBPbkO7j5Kk4qBA89LfIskZ7q5OIJHEj6pPpow670VH/dqjzEUMskgZnQ592E/4eaiFy2QxM6pWT2dHIeQU1RQtyLZjd1XjH/qBSVToR+bqvGP78Ul0ZHQ7u83t8nofJEOhc/OI9k1zcojnL3/7CvWupckY97ufnEeyazboKHOXg48+rzYl0JbP2MH/AGe7Gp26AoVtDagSD119e3ApM21tsSUpzOmVLjG2NlLKivbm1540ItVziBykZVps9lFzpK4mqUbMUFlOgMjF1dp7K0wlFOjLiQk1bLEjhFZRblSiPL5KrGRiYjqqSbpQ459fZT7QhRa2L02pHHLjVuAT3+nt76oavz8LOvnLrh1aEUbRWm2bUmciJyqSWwBwA/E1Tb3BIJEEgaVFSeciVAjqGpPVVrKURbcxrn4KQSK17IEupHaPtrG8QiYPDzdnroluy3icn8ZUrEdRY3DjbPU9leAO6tiF1ksB0KvQda5j3OtFaCNygqlLaetyfIEn7aWU9EfVTLvqZU33qPoFBGmcR7Bmo9fYO/1TTk6iZ5L6mSt2ycPd6CZ9UVivbrMpGfADrJrc64QlUZDVauodQ7aq3etQZWsgY1YU+eMu3XLsox/9MD5IscbzjQEme7L1xRB57+bq8Vz2a+u24nP8D+M124P82PiuezTE9BbRY4fzdPjH/qKSqd3h+bp8b/uKSKEjpd3+b2+T0TkhHvdz84j2TS3bbWUy7dBCSpSnl9wAUvMgd9M3JEPerj51Ps0q27pDl0BnLy5ESSMSuHEdlHmc6X3v1ZQ/e3VwAnRJ+KMIjrJ6qyqt0NmUdMp8I8B2/YKIi15xfSWpRVAKQYOsDoQBE5V0vpaUUhHQMpWCZmJB7BUtIOVs0ElPS4QfLJH48tUoTPCSeH1AVltFHm1CeilSQmdYJn6qZ927ZKllRA6IyrM1To6eDJKDxOQGutzHlkFKEonWTn5qqc3CeAmQY1iPVNekhAP8KH7eusDcAmScvNTFiNKjI8JYs9FqzzRWwlDj6DXFbFUBx81HXRAqLCTQ8eRt/wCOw7rUWjbKQYKTUnSoAdHDPEnP0082GwC+JOSfx5qIr3WQMiqcssSZFOhjtrY53aOyww50meWFH4FMu6AlQ7PtqG8Nk2knCEiPiiPRXNynPfiOyfSKs5KUWxTw3CSTPVbQe9106V9Zp6ArjmQrEzdHYRN81dNA8b11lQzhQPxJ/GVXb0qxXDaew+lX8KwbQvQiB4SuocOoDt/HCmVdIzydNsz7akhDY+Fme4VRbgusIQnItlQPeTKT6x56ucXzisRygQT9Q7Bw7SOqtGzmoQ4U5FSyD2HDAA7iseUU1OlQtriXM3RWiFg4x4Xb2/b/ABrU9/myvFc9VYmxmQFYykxizk5aGePryrQ44RbKBB8FfX8U0U7A1oa30xu8e0z/AM/+FJFPFx/q75f+4NI9CXyzod3+b2+T0fki/RXHzqfZpZ2QgKeuUnIlxRSe1KyqO77DTNyRD3q4+dT7NJRKhcPYUkjnnJInLpK6uNX5nOl9/uwntG+CENuEdNEIPaErChn3UvLfU44opB6alHCMzmZijrWxg7CnFk59JOk68eBzPpola27TX6NGfWBJ85qmZLYvkb30QNsdnFaUoIwnUk8T9gAijOzGHGpCQDMHPq/jXGGDiRhTGEjTIAAzr3UxMp6PgxrVGXUnWVbGCyvnEmHSCCdYAieqOFDtu3JLsagDKiO0FgkTEilq9uiVqPkkVSWqNnY1U7fArUrOtVoyVqShOpMVhVc9horsB/35Jg5TPZlS6Z0s6VtPUcbS1wICAcgNap2q/wA2gqnMDKou7SBySCaoc2a48IUMIPnq90chLNK5CHtLpd/Gtm5mzVKfUoAwBB7yRA9Bp4t9zWvhCfKfqova2SGhCEgDsoqdKg4zjOeZEmWcCQKy3i8jV1zehOZoWbpKpJICRqaqVi6PP96bo+6ilGoQkT1ak92orLb28dZMST2cPPwHn6q23mFbzjidFKme7IeQAT391XJAiDllPV5eum5qVCMjbbMZACc9eoZ58B2ma7s5REtp4EKJ7QZjykDzVG9ICtdB5Ej7xrRZM+9YikgHPLXD8EdZ6/LUvSyNcC9A6czOSQT4s8eOR9FaLkfzU9znqrE0ABkIBMx/D01qu55hXVgc9VWRVmu4T+bv4/WKRaebg/m7+P1g0jUZf2bu7vN7fJ6PySfobj51Ps0otj3+4+eX7aqbeSQ+9P8AzqfZpQYPv1x86v2lUJ/a/YT2Wn2jXm/k0pSRxPoohZbWU2RKUrHURn5x/GsNa7XZTjmaU5dZyFZbZ3J4eHX1IZ7HbbbuSZSqJwkD0HjWvCs6AeUx6RSsrYDqYIIBHUTl5Yq4OuojGFeMDI+0VdM5WNhwTuD0GdjZoIhTaM9c8XrFZ7vdNleg5s9afrGhrJZ7TIzJPprejbOWfnoNi4txejB/+Q6flFHyD7K22O6yG+3rkz6NK+XvEgalI71VR/lc38ZPnFAY5za1Yft7NCeyr1vpSNaVV70IIMLGnb9lDLje1PAk9yT9dXUWxEmluxxe2ukcaF3e3tYPkpSXtVa84UkdZ1PcKoCVqEyUj4KZzV2qPwU92dHLW5W+QduNoTmok9QGp89Cb+8cXAOSAcm08T2n64yrMjo6GTxUZgJ644CcgnU6mreeMRhJJGkwQOtR0TPVQbosop7kULyiAYnsBIPD+qDlPf1VU4CkYiR1z1mNY7BoOFduWeByTlkPxoNANNajatc6pWR5tHhBOqyeE+vOikGWhntrfnAVkwifCIzV1wNAO2tSXwtfhHCgYiAoRAyAgamYJnzVrXbpCggIASmc1GQkHMwOvtP+OazBcKsCAlvTtXGXkT6TVtxVUaQzoIzyrVtdoC3IHxHPZq62tiVyeGc1PbzEW57EL9irXqkVrRsyXJ/N0d//AHBpIp3u/wDV0d4/6g0kVaRs7v8AN7fJ6LyT/oXvnh7ApQsz7492ur9Zpu5Kv0L3zw9hNInu9bFw4pEGHVmFCRIWYyqzjmTSMmHirCxs7/J6Bsrd0ABTmavinQd/WaMwBSU9t7aKWw4pkJQSAFFsjwjA+FIkxrXV7V2lKgWBKUhShgzCTMEjHp0T5qRk/K6jJ9pzu5WOa6rcMxMQKSGd5b5bZdS0ktgwVhBgHIR4XaKm7tjaHOBksgOFOIIwdIpzz8LsNHI+aKeNH8hvaW3EoMIAUr0ChD+13F6kDuEUEacuFu80ES7JGCM5TmeMTka0MWN44taEMlSmyAtIAlJOYnpUHhvmuptw+09njwfQvivlGKw7R90sEB5vAVCQFDUaHQmpXIuW0tqcahLkYJGS9D8biCOqh4T5/wCR77wwa0T6DbZ7PwWa3FJhSgSJGYHD0Z0BsglISowCokAkZSdJ7KMuXO1Fowm1TERATH/6UuOKuhbrUWU80lRSpceCpKsMTi1xZUxLSrXU5U8VTnmYRdRjVmmCNUTlI4oUOPeO8CuqcKdDP9Y5+RUZjvzoZY7LvHm1ONMqU2rORxI1wgqk+SazWHuhePm2yotg4oB6AzkxOWh7aDw3zQVix5MJuXGHJaiJOY+Ek8DIyUO+rLfnVnCgSDmXFSkeiZNCnOfS0Hi1CFmEuwYOuhxdh81c2ftW5WsIblxStEQVT5JqeG6vQDxo8A9/JyMeJ1WMIBhuCElU/GORA6quC8IxLUNPBAMJA6gmB5xQ6/2jd2gCXWEoC5iQc+uCFkTpWTaN/ccylbjKUNu5pXCunx1xHhUyN0DxUWXV7iJgQOjIjWTrPdRndhxJRCgSoKXwPxifVS888+Wi+WYaWAjHnhJCsvhayCK1bM2tcpZccQylTQUStZCoSYE/CB6vPRyaf7J4iv8A0Nq79kCNJ/qr7+qsu01oVbukKJ97X8b4tL9lvZcurCG2UrUdAA4T7dfbx314lvA+zzSV8czPWJxEeTWgoO6+SPFi0wren83h3/8AcGkinW+P5vp7x/1BpKpkjZ3f5vb5PROSr9C988PYTSru5apd2mEqzHOuqjrwlSh6QKaeStMsvfPf3EUi2+0jb3nOgSUOrMdYxEEeUSKtVpnMxPvfqGt7dvPLvXGis80l1sBHDowQe+STTlc32DbCEHwXrfB5Qpak+ojy0r7z7R2e8C+2Ve6FlvKFCMKhJUDkDhETnVG+O8Lar5l9hYWG0oMidUrUSMwOHrpdXSol0Gt6mk2dkzbJ/wBo+VHxQsr+4KJXxjblv2sK9TlJ2/W8CLm5bLasTaEiDnqTiV9Q8lG73eW3VtS3fS4C0hoha4VCSQsdU6keegotJe5LMOy8tuH5970pXWlhh9e2H22XFtoLgU6UmOgkA+czA7665eWDd6i6buSpSnVKWMJhKVIVJHRnXCPLWzZe9lol28JcwF1YKXQFEqTgAy6ORSZ1HGg75cKCgZvltL3bfNWzeaELCJ61KICzPUAI8hph38aQ7ZuBuJtXG9Pg9FMj6KwfJQDZa9nW94042+ooShZUVhROMwlOWAcCo1vtd+2LhNw08hDKVoUEqGI4yZGcJ1iD/hUd6UtET1OP7de/kZL3Or50uwVz0oxqGvcIrOwsq2C6okkl0kntLySTQt3bLX8kJt8XvocxFMHTGo6xHEceNSttusjZC7Yr99UskJhWmMK1iNBNWy/jzAv+Bw2rtBdvc7OYaJS2oFJSNFCEpE9ca13Y1qlG1L2BkW2lEdqhKvOc/LQnZu+Votphy5xB+2BCQAo4iU4ZEZGYBziDWDd7fBoXN28+cHPJASAFKyEgDIcBFUyyrb9stasKb+WSWNmpaT4KXwU+KrGoDyTFDuTJsIbunwJWhEJ8iVLPnIHmoftTehL+y22VE882tIiDmhIICp00IHXlWfcbeVFo4tLoJadACoEwRMGOIgkHyVdReRr8lbWawXcbSfu1NocWpw4oROcFwifTHdXpm+ey0L2etpEE2yW1ADUBKfrQSaWrZzZjFywppxWFsuLUpSVGSQAhI6M5ZnTyzRSy5Q2HHnkOoQ20sKHOgKKnB4KcQAnNPm0qSbbTitiKuLBtwP6AR87/APqqo7vf6FvfGPqbq/Zm07FVgm1uHiMK1HopVJhxRSZwnUQfLXNkbTsG2Lm3U6rmnHOhkoqKMKM5CcsweFC/w97ICeT7bjVtcK504UrThC/ikGc+oHr7BWrfeyukNIK3/dFuVlSF5SFKGQVHCJg6a6aVXbu7MS462Q4WVpbwOQSUKAOLgFDM9REVLeDb1smzTaWpWtOIKK1giIOKBIGZPUIq2rnaQOFGnaR/N9HeP36qTqcdo/6vo70/v1Um0Zf2dTu7ze3yehclyveHvnv7iKTtkWaXdoJbcGJCnlhQ6xKuqm7kx/QvfPf3EUo7Gukt7RStaglKXllROgEq1q3BnMn979Qq3sVDj1wyq2DKwwpbKcSjmkmFZn4QjLsoha7vMhfN8wHXEWaXFJJVK3lEQMjlll5aC2Fym2v2nC824lSlYlIUSEoXIIJI4TPkrfa7cbdu71SnUtpdaU22tRMZQlOmegmlNSJoVW1syhi4ddtE4k3KW+axrGAKAlIIOoOk9dFXNzGFrdtkQlxtbTgWT0uYc8NJ6ynOD4tDNkbdRZsPJxtPLD7ahkSFpgYlJkajMSeNTb2q0No3DvPBTbjLuFZJ1WjJHeD0Y7BUeYmgHPMu7QSG0AMF5CUpzgoxBM9fS18tNO3dy2WWbx0AR0SyJPvYkBXfmSM5yApF2U6EPNKOQS4gk9QCgTTfebfQ6b9sup5tQhnPIhTuNUeee4Veakmq2BFopv8Adltu0sXMPSW42HszmHekmc8ssqv323ZatmAptIBVcKAMn9GUEhOvAg+YVq2pt61cS82lRGFTCkKURgXzJSnoDUdEHXWsO+O8CH2nG0rCsF0VIj4TamyZHYFEjyiqRzNqwuqL90N3WbphlSkJJQ84l4/GQUFSJ7jhq9W7rFukFxpK1W9sp1wEn3xallKMXYAlXooLutvF7nt7pMwpXNqb7VBWFUf2T6KK3W8DL17dJU4EtPsBpLh8FJCQQT2YiqpJSzP9/dyJqi97ctpZvUNI6WBlxjM9HGCopGehgjOqXd1mRtRpgIBaSyFuDPpYUqknPiQKtuN7m0G6W04CpItkta++c0enGWmZ8lfL3htuccdW5jJs22sKTClKUSHADGRAgk9tBOfH92DoZbHdNtd3f2+EdFslk59AqIKCPOkUL3g2IkXzbDaMAUhmUiBBUiVmVGOs5mMqNXm8bMuvNuBK3LNtKUk9IOtrySYGaoCfNQbeDeELvg+2ogKabBUkAqRKIWEg5YxJFXi5N+39FXVHG91UqSFe/hJUpMlLAhSSoKBJdyjCrXqqrYmyEpVcrfRjTbInmyYxqUYQCUnTjkSNNa1nedsqkuPZqxFPMtEFUrJJHOjXnF+es2w9rJUu5RcLwJuW8PORkhSTKCQNEjSB2Vb66dk0DW7uwmbpCHU26QPdRC04iYa5rwZJzGMgxr5qhs3YjClWmJtJx3F2hcz0koxYAc9BGVR2PtC3t0NN8+hQbvUrxQRKOaIKoImMRiu7P26ylVpLiRzdxdKXr0UrxYSctDl56U74fu5bQzbubNt1sK55rEV3QZCwSFICkZERrBGh66DNWCEJvELAUtoAIVnkQ8EEgdoPGj+yX7ZptSXLlBwXSXxgxHnAESEpEAzJjyGlhy5LqrhwrSgrlWEzK5cCsKSBqDB4aUyNu/3iVY07SV/QCO8fvlUnU27SV/QTY/rJ/eqpSqSOp3d5vb5Hzk0VDLvz39xFA7rcG6UtSgG81KPh9ZJ6qr3Z3rFohaS0peJZVIUBwAjMdlGPyl//AM6v2ifu1a2tjnzw5OT0e74AY8nl38Vv6YqQ5PLv4rf7RNGPymD9XV+0T92pDlOH6ur9on7tHNIp4cuT6AUcnl38VH7QVotOT+7SsKLbSgNUlYg5cfXRVPKen9WX+0T92pjlTH6ur9on7tTNInhy5PoZv8jLj9Vt56OYd+KAIE8CMUzJJIMyBXW90LgAfzVgnPVxEZ4uGGcsSdSR0AYBJrUOVJP6ur9oj7tfDlTT+rq/aJ+yhbJ4cuT6GO73JuVpADDKDjKpDg8EzCMkgwAQNfg9tXPbn3ELi2YGLT3xvo90NjThEH4xVpWj8qaf1df7RP3a+HKmj9WX+1R92pbD4cuT6FA3UuQrF7ktfFxiPDK9OvOOqBpGVZVblXeGEssjNszLRPQTBzKZ6RAUfNxNEhypo/V1ftE/dqz8qbf6uv8AaIqWyeHLk+hgG6NydbZj9Lj8NsApkQ2QE+DAjLWTM5zUxuTcpeLht2lJM+9424ExoMMejjRUcqDf6uv9o39tS/Ki38iv6bX21LZPDlyfQDL3KucCUi2aBSoEq51HSAJMHKc5AMk+CIAzqxO6FxJPuRkypR/SN5BQiNIgZEQAQZM50VHKg18g59Nr71fHlQZ+Rd+k196pbB4cuT6AJvcy7DhUq2ZVKcOHG2AMokBMCdTMce41C43Ju1BIFu2mEpBONqVFPGYEE8daPjlQY+Rd87f3q4eVFj5F3/l/fqWyeHLk+gt7S3PuVEHmm25JhKVI4kcQM89OrqArAvc65BjCmZjw066U5K5TmPknv+X9+uflPt/kn/Mj79HMyeHLkxNG59zn0U5DPpp0yHX2ioo3RuTmEJyIzxp1Jgce0U5nlMt/k3/Mj79QPKTb/Jv/AEUffqZmTwpcmDt4GFNbGQ24IUFJykHVxShmOyk+mHfHetu6YDbaXAcYUcSQMglQ4E8SKXppctjqdgi1mtcvk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RUUExQWFRUWFxcaFxUYGBcbHBcXGBgcFxocHBgdHCYeHBojHRwXHy8gJCcpLCwsHB4xNTAqNSYsLCkBCQoKDgwOGg8PGi0kHCUsKiwsLCwpLCwsLCwsLCksLCwsLCwsLCwsLCwsLCwsLCwsLCwsLCwsLCwsLCwsLCwsLP/AABEIARAAuQMBIgACEQEDEQH/xAAbAAACAwEBAQAAAAAAAAAAAAAFBgIDBAEHAP/EAFUQAAEDAgMDBgcLBwcMAwEAAAECAxEABBIhMQUGQQcTIlFhcTJygZGhsbIUI0JSU3OSwdHS8BcmM1STs+EVJCVigsLxFjQ1NkNjoqO0xNPiRHTDZP/EABkBAAIDAQAAAAAAAAAAAAAAAAEDAAIEBf/EADARAAICAAQDBwQCAgMAAAAAAAABAhEDEiExQVGRBAUTQnGBwSIyYfCx0aHhFUNS/9oADAMBAAIRAxEAPwBX3M3faug7zmI4FJAhRGoJ+qmX8nVsflfp/wDrWHks8G58dv1KpYs7Tn75TSnVIC3XAFZmDKiBE8YikGmc5ZnrxfEePybW3+++n/619+TS263/AKY+5SwjdB0v3DQdXDKApKs+mVDEkROU5+aqFbEWmxF0p9wFRAS3nnKoGeLqBOlDTmVzz5vqNyuTS263/pj7lXfkxtet8f2x9ykjeTYr1olkqeWrnEkkSoYVAAlOueutE7bdR4i2wXC/5yk4tegkJCzniz4dXpqaVdkzz5vqMX5MLb4z/wBNP3KkOS61+M/9NP3KXNm7sreffZReLhjDK+nBJnFljyAIImaF7x2q7VaEou1PYkzKFqyziMlnvqKm6TJnmuL6jx+Sy1+O/wDSR9yvvyWW3x3/AKSP/HSe9sx5Nii690u9NYTgxLylSkzixdnVRJ/dl1F2zb+63SHUKXilWWGcox9nXQtcw55831Dp5LLb5R/6SPuV1PJba/Hf+kj/AMdA9ubtXDLS3Wbxx1LeTiQtYUmNdFnTiMqXNmXdw+8hoPugrUEzzi8p1PhcBJorVXYPEle76noP5K7b4730kfcrp5LLb4730m//AB0o7Zs7m3ukW5uXTjwQvG4MlnDpi4GeNaL7Yt41dt23ul1XOgELC3AIzxZYuEHj1VNOZM8ub6jIeS22Hw3vO39yo/kvtvjvfSR9yhNpu/dLunbf3a6C0lCsWJyDjExGPKKp2jse4Q8w0m/WsvKUJC19GADmAszNVzLmHPP89Q4eS+1+UeH9pH3Kh+S62+Ue+kj7lCtsbs3zDanEXa3QgdMJccCkjUmMRmBn1xQ26TdIs27r3W6Q4rDgxuZeFxxf1erjRWvEmefN9Rn/ACW23yj/ANJH3KieS62+Uf8ApI+5QzZm7l+60lxV2trH4CVuOSqcxxynymh+7lvd3bzjabt1PNgyrnHFAmcIAhQ1zM9lG1zJnnzfUYVcl9v8o/8ASR9yofkvY+Ve+knT6NIz23LlKikvvSkkH3xeoMHjRO+buW7Vq5N24Q6QAjG4CMiTnijKKLVcSqxJc31DO29xrZm2dWhbpWhJIKlDUcDAApGp5ZdK9iOrWoqUQ4CVEknpxqc6R5qkjqdgk5Zr/HyPPJSMrn5xv1KpMcui1dqcGqHlK+i4TTryTqyufHa9S6QtpH3535xftmmJXaOXifc/VnuKHGwUryl3AkH42SlJHmmlreW2Su4srNA6AVzigOCEaepVKS99Jas0AGbdYUoyOlhyTGfxZGfXW2334aF85dLQsgthDaRhlOkzn36ddJySXAloYt/mA/ZuqSDNu6OEZCAqOsQqZ7KNbuAC1tpMEtICfKgEx5BNI9pykY23m7tOJLiSlPNgCAQQZlWeojuqhW/CIscIWDbEc54MKGAIVhz79amWVU0S0FNwLfm3r5DnwEws8YBWCfNJpO2+i3D0WpUWsKYKpmYz1ANM9pvvbIurl3A4UXCEAp6M4gCFfC0Pf10t7wXNstaTatqbSEwoKMkmdfCVwpkLzalXVDTd/wCg2PnU+2umHaKB/K9r8w5/epS2Fvfbi1TbXTKloSrEkpjPpFQkYgZBJ8lWPb+oVft3BQoNttqQE9EqMzmc41PXVHGWunMtaGLaVsmybvnXFpJuSrA2O0EAdpzk9QFLXJlY47vGdGkEz2q6I9GKhl1e275vHVlYcUrEwJEdJWaSOv0AA8a27ob1tWTD3RUp5fg5DDknohRkGJJmjlai+egLVjJvelLyrC6RmFOoTPYVhSfUqnB9LfOJWqMbfRSeI52AB5SBXn73KA0/bpS+kpdS62sYEymELCuKpkpxCsu0N9ULv0PIKwwCyVpIEktFcZT/AFuv1Utxk9C1obdlj+lbz5pn2aUbG0tkbStRauKcSVSoq4KhWXgjhW2x36t0X1w+ceB1DaU9ETKRBkTQ47V2e1c27tul1IQtRcxScsMDCCo8Satleuj/AFEtDu5s/wBzPXl26tPNLQno5/BSE59pOQA66V30BWx7QHQvoB7itYNfDfi3Wu7Q7zhYfjB0c0nAEKynLMAjtFCLveFpWzG7UFXOoXiJiBGJZyM9oqKLvbkBtG7lUdULlpIkJS0CnsJWqSO3IeYUR5OUpYtXX15BbiEg+UIH/Eo1jXvXZXTbZvW3C60I6Gi9JzkZGJg6ddfWW/TVtZtNMIxrBOILEATKjmNTJAovM4qKRNLuwJv5s/mr52Bkshwf2xJ/4sVfbWvJ2dZo6lPHzKge1Wjfjb7N2WVt4gtKSlYKYHAiDxglQ81DL5y3NoyEFwvpKucBnAkHWBprh07Zpm6jf7uV5jTs9P8AQLvc76HKSIp52f8A6Bd7nf3lI1UmdTu7aXt8j1yTf/J8Zr+/WPdK0SX7tRAKg6QCQDAKlkx5h5q28k3/AMnxmvUuqd0B77d/Pn2l06O5y8bd+r/kYF2qTwT5hXBZp+KkeSrlmqi5mRTDMfG2T1DzCuG3T8VPmFTCsqlzZUYSJqEF3ex5LbBwhIUogCAJgnP0SKSEGmXfNXSCeo6UtJOdBsbFUjQgT1VLm+z0VCatQqgMIqbrhFWqzqCqhCITXcI7K5hJ0k/ZUiMqhCATXykfjKuTXZqEPRNzrZtVigltBONySUpJ8I8SKPqsGsaRzTcEJ+Ajj5KUN1trpatktqMKxKOfUTTU3dArSQQZw1mlu6GJNLUu9wNYiOab1+Ij7KqXs9n5FrU/7NHX3VcFdPy1WtWZ/HGqkoi5spjFmw1HzaPsodvBu8wq3cAabSQlZCkpSkgpSSIIE6jSjFwvM1i2y57yvxHPYNFN2BrQWNnp/oB7uc/eCkSnzZp/N57ud/eCkSrTOj3dtL2+R/5JBlc+M16l1k3XXDt58+r2l1r5JZw3Pjt+pdDd3xLt38+r2l02G5y8fd+r/kZFLr4Cs1xdhCSon/GlLaO8rpJCVYR2fj001szxjeo9rt8KVFS0jCJIJ0GufVNKG0N9nQohiEIHGOkrtz0HZQN3aa1IwFRiZM8azAVTfcdGKWxbe37jpxOGTVKakU9VfBNQsdmrBpUUJqxXCiQiDXC5XQa4hsqUEgST1a1CDHsS2wNYhkpcGepPAeXXzVk2ts8kgoAlWRSMpPWBWq+2glnAmc4GcSABlpxPZUbTeFLfSLaiTPSKezIAaATrxikYalJ5m9BmI1FZUtQW1shU9Igdgzz9VFLTYDoGJKMQicRTAgZ+EcqyfyupZkoWo9eQors/eh1tGHm1hOeLU6+rzVplkaozQlixlmMXuofCGHv089bra9UiCk6cDmKyruA4TJknXFr5Rr5a1sbHPNKcToIyGYPWOwxnWfE7NSzQZ0sHvJTeTHj7h7ZW2Q4sT0VTmOuiDlxJ/HXSMh7OAelEjXz1ai+dWIxQRr1+es+Z7M0T7LFu8J6Men7pOIjEJ6pFYNtPSyfEX7JpOtLNbqjhBPWSYz76YCy4GVhw6IVhGRjonjrV47mTFwlFbmOyH5vOdzn72kOn61H5vL8Rz99SFV5Gvu/ze3yP/JL4Nz47XqVQTZ12UOXUGAX1SePhL48KO8kg6Fz47fsqpRuFnnLkDQvr9pVMjuczEVyfqyzam0y6rsGQ/H44ULUJJgitPM5VWlumFUiGCvgmrltZVxNAJzm6+w1KMq4DRAfRUa6VVDFUIfUU2YoNoU4R0iQhJ6p1P4+usuzLLnFQTCRma0bQfSFAJIwo0SNMXHv76VN39IyKr6jNdFTtwBpGQ9dF3933hE4iT6qs3U2Cp9ZfcENpMD+sR9Q9flpxcVwiAMgO6lTlVJGjBws9tgM7JDTQE5qIB7Scv4eWsFvdrs7hClHE3IC0KCcknLEkgRlTZd7DTcslBVhOoPURQJvc19akhakqg9NWnR08s51SL5lsWKTpBDfuzQWceEYpGFY1Tx1GgP2UrbM2u8lOFZOhwrCpHo0PYdaYt8bxBtyEuIOAgZHFnpBjTvPZXn93cwhAB6QnMDQHt66dgtrYy4sYy3DD+JSisAkpBUSOqYM981Fm8CyCMiciPP5+FfbN3nUGigIClaSoSkDj38cu3sqGzNnqCitQBJnLOAZ4CrY+V68S/ZMTEw/p8o07unA0SqB0jrlI66IXd0hxp3CQYQrTxTSu+swMUq6kTAM5AeeKJbJRhZfkgkIUCRp4CtKRFqw4luzrA/N5fir/AH1IFP8AbH83XPEc/fUgUyZt7v8AN7fI/wDJJ4Nz47fsqpPed9/fT1vLP/EqnLkjHQufHb9SqQtqH+cPfPOe2aZHdnMxPufqwww0IGlb7bZgMk0MZtg4jFGIkZCQMUawdRHdW3YV+EktrVkBKSTnGpB7h9dB3wIjarZgM5UGeZCVGBTZEjLjQZVpLh76rGQWgejZqiJjWq1bNV8U+mmJwQABlWC5vkNkJIUpR0CYJ+2osRhyA9Ow3MpGGfjGK0p3bTGbmfUAfXRBoGAoplRHgSo4cspGhVpllUktXRIGcHU82gJSO+JJ7Kq8RjFhriD/AOT+aZchWZkzpoIoVuvsRV0+G8wnVZ6k/adKZtoNEgpAJKhHaeGlMu6uxk2rZEAKOaz29U9lUjiOmwvDto2PhDeBlAASkQAPx318pgBJMSBrGv20H2jcHHjHA0ds3g42MKoJHppY5ScdjqnkBsltxskR8IEdxg8axL2rztutKYCswopMp00CuvhQxFk4h8KCohUL0zSTJ9MZjsqe19qpQmBAAHCigtJvfQRWbhASRhhUqSscCntFDLexKlZ+D9X2dtb7p4OOqIGROfbWlhk9udPzZTJVmjZ1mlOmg/HnomfMKpskRlnUL14gxGcZDsrK7kx60RS4uTPVp5KMbK/ze4PWhXoQqgSjnHxUgHxjKj6wKO7MMWrvHouewabFai5O0V2qvzec8Vz99SHT1bmN3nO5f7+kSmyNvd/m9vk9D5IvAufnG/ZVSBtI++vZf7ZzP+2af+SHwLn5xv2VUg7SUOefH++X7SqbHdnMxPufqwpsa+HNFCklRSCQAJJHZ/WE0JduAVSCdcu7QUX2VeMJTGfOQemEmM9OM6dlCL+yU2Zzg6HrHfRW5TgM+xtuDmSDmpsaSBKeAnTs81EEOJUkOJzB9ekd80hIWRx1pwskrbQhvwlqzAjQE+lRJgClTjQ2Ds1KtlLECcasgQYjuGprJtxJtAENhCVkZ8VxxKjwk9ZM9Qije2Lk2NuDrcOyAfiCJMeiT20hLdJMnMnUnMmamFh5tXsTFxMn0rcPbP2jcOJSAkwNCjoT3xrRW32DdOKk6HWVEcdO71027u2qRaswkA4EnykSfTNb1HEI8E9VJnLXRDoR01AlpsoNdJRxOegTWx4lKDJzI9dakWnE59Qqq8sys5HL1mqIYxbucWcDEDw/jWa2u3mvBS4nuGIUeesSnUSOzOs7qwB2dVEDQu7S3mWkGUqxcZTFKtxdrdViWe4U27XwYCSEgUmO3EE4RI6zlWjC12Rnm63CGzrPEc9BwosG8InjwoNsO+6Sk8VERx7DRm5WSoDtj6qViXmplo01oamjhTi48O00MW6SpU8JKu4Z/wAKLOIGQGg/H8KH3LYClJ+Mgx36+mCKVB6l5IhzZS0FHwlkmjezf81d8Vz2DQp/NCPFFE9nuRaudzvsUyOrKy2K2/8AV1f9r9+KRKeGj+bq+9X78Uj02Rt7u83t8nofJD4Nz8437Kq892sf5w98657Zr0DkhPRufnGvZVXn+1M33vnXPbNNjuzmYv3P1YZ3TAKVyAekNe6jCtjtqQpBkA5p4hJ9cUA3fewoX4w9IpmTcCKyYrlGbaNeCoygkzGd3rdsDVZGucAnupt3btAr31SdMkzwHGPtoXsvZZdVjX4A/wCLs7qYbq8CE9QA0oZpS3C4wjsJ/KPchS20yJAUY7DAHqNLZbhTfbgEduQqG3L/AJ59SzpMeQUW2A025eMhSkpQkhRKiACEjEACeJIAroQWWBzJvNM9XsrfA2hMRhSBHcKtKM6FP732iTBfQTxgk+kSK2We1GnfAWFHWJz81YJRe9G1SWyZoUMqrLdWqrhNLGJlOGgG8VwlI/wojtPbLbQJKs40rzDbu3S8vs6p9J+ynYeG5sriYigjq0O3jwbazzgTkAOKldn8KYHeS7CmS6VKjgABPdrUuT23AUpXHT6z669COYps55HliZ4RzrNI8Hu7NVu8J+CQfNrRtq4xKBHX9U1v5QLCDijy9o/hS9sx3og9p+ofVQl9ccxZLJKhiC86z3yAop/qyfsqpu44ngKrW4TAz6WfkH4ArOo6jnLQ0r8EdgrRZp96dz0QvL+zWVb8eSptKITrkptyfKDH1VaG4J7Ghs/m4vxj+/TSRTs2fzdX4x/fikmnyNnd20vb5PQeSLwLn5xv2VUH2Ns5C3LrGASH1gT4yqL8kY6Fz8437Kqybt2Zcdu4MfzhXtLq6aTdnMxU3J1zZl2vs1KUEIEHXIfZRTd7ZRegqBCQBPb2UWGwxI49ZPDuFE20JQmBpSMSSkOwoSidfdCEwBAFJu8218sAOZ9FGNt7TCUnOvPLu7K1qNWwoWwY06RQs5aVF1WmU5Zdo+2pLTIqhDgEpOnqrec9K9S0LHaPJWpJWmClagRoQTVSWhhMQTGvbVDa15ZzGiSfPUINljv1eJMSHABJCk8BqZGdHkcpLamjiSptfUMx5Dr5687S7nmCJ66tLAiRn2UqWDGXAZHFlE27Z28p3OIE5dZ7+wVgt2+J1OtVFBnEryD1eSrGEZx2x5Sc6vFKK0KybkekbjM4WsR1JJpuQvI0B3cZwspHZRplWXkrmzdybOlhxqCE3f8AHvSu4Ui7M0HefNTtygPQ0rPWEjynP0TSXZcPLTY/YLn95v5451NHhGeAA+2otCBPbkO7j5Kk4qBA89LfIskZ7q5OIJHEj6pPpow670VH/dqjzEUMskgZnQ592E/4eaiFy2QxM6pWT2dHIeQU1RQtyLZjd1XjH/qBSVToR+bqvGP78Ul0ZHQ7u83t8nofJEOhc/OI9k1zcojnL3/7CvWupckY97ufnEeyazboKHOXg48+rzYl0JbP2MH/AGe7Gp26AoVtDagSD119e3ApM21tsSUpzOmVLjG2NlLKivbm1540ItVziBykZVps9lFzpK4mqUbMUFlOgMjF1dp7K0wlFOjLiQk1bLEjhFZRblSiPL5KrGRiYjqqSbpQ459fZT7QhRa2L02pHHLjVuAT3+nt76oavz8LOvnLrh1aEUbRWm2bUmciJyqSWwBwA/E1Tb3BIJEEgaVFSeciVAjqGpPVVrKURbcxrn4KQSK17IEupHaPtrG8QiYPDzdnroluy3icn8ZUrEdRY3DjbPU9leAO6tiF1ksB0KvQda5j3OtFaCNygqlLaetyfIEn7aWU9EfVTLvqZU33qPoFBGmcR7Bmo9fYO/1TTk6iZ5L6mSt2ycPd6CZ9UVivbrMpGfADrJrc64QlUZDVauodQ7aq3etQZWsgY1YU+eMu3XLsox/9MD5IscbzjQEme7L1xRB57+bq8Vz2a+u24nP8D+M124P82PiuezTE9BbRY4fzdPjH/qKSqd3h+bp8b/uKSKEjpd3+b2+T0TkhHvdz84j2TS3bbWUy7dBCSpSnl9wAUvMgd9M3JEPerj51Ps0q27pDl0BnLy5ESSMSuHEdlHmc6X3v1ZQ/e3VwAnRJ+KMIjrJ6qyqt0NmUdMp8I8B2/YKIi15xfSWpRVAKQYOsDoQBE5V0vpaUUhHQMpWCZmJB7BUtIOVs0ElPS4QfLJH48tUoTPCSeH1AVltFHm1CeilSQmdYJn6qZ927ZKllRA6IyrM1To6eDJKDxOQGutzHlkFKEonWTn5qqc3CeAmQY1iPVNekhAP8KH7eusDcAmScvNTFiNKjI8JYs9FqzzRWwlDj6DXFbFUBx81HXRAqLCTQ8eRt/wCOw7rUWjbKQYKTUnSoAdHDPEnP0082GwC+JOSfx5qIr3WQMiqcssSZFOhjtrY53aOyww50meWFH4FMu6AlQ7PtqG8Nk2knCEiPiiPRXNynPfiOyfSKs5KUWxTw3CSTPVbQe9106V9Zp6ArjmQrEzdHYRN81dNA8b11lQzhQPxJ/GVXb0qxXDaew+lX8KwbQvQiB4SuocOoDt/HCmVdIzydNsz7akhDY+Fme4VRbgusIQnItlQPeTKT6x56ucXzisRygQT9Q7Bw7SOqtGzmoQ4U5FSyD2HDAA7iseUU1OlQtriXM3RWiFg4x4Xb2/b/ABrU9/myvFc9VYmxmQFYykxizk5aGePryrQ44RbKBB8FfX8U0U7A1oa30xu8e0z/AM/+FJFPFx/q75f+4NI9CXyzod3+b2+T0fki/RXHzqfZpZ2QgKeuUnIlxRSe1KyqO77DTNyRD3q4+dT7NJRKhcPYUkjnnJInLpK6uNX5nOl9/uwntG+CENuEdNEIPaErChn3UvLfU44opB6alHCMzmZijrWxg7CnFk59JOk68eBzPpola27TX6NGfWBJ85qmZLYvkb30QNsdnFaUoIwnUk8T9gAijOzGHGpCQDMHPq/jXGGDiRhTGEjTIAAzr3UxMp6PgxrVGXUnWVbGCyvnEmHSCCdYAieqOFDtu3JLsagDKiO0FgkTEilq9uiVqPkkVSWqNnY1U7fArUrOtVoyVqShOpMVhVc9horsB/35Jg5TPZlS6Z0s6VtPUcbS1wICAcgNap2q/wA2gqnMDKou7SBySCaoc2a48IUMIPnq90chLNK5CHtLpd/Gtm5mzVKfUoAwBB7yRA9Bp4t9zWvhCfKfqova2SGhCEgDsoqdKg4zjOeZEmWcCQKy3i8jV1zehOZoWbpKpJICRqaqVi6PP96bo+6ilGoQkT1ak92orLb28dZMST2cPPwHn6q23mFbzjidFKme7IeQAT391XJAiDllPV5eum5qVCMjbbMZACc9eoZ58B2ma7s5REtp4EKJ7QZjykDzVG9ICtdB5Ej7xrRZM+9YikgHPLXD8EdZ6/LUvSyNcC9A6czOSQT4s8eOR9FaLkfzU9znqrE0ABkIBMx/D01qu55hXVgc9VWRVmu4T+bv4/WKRaebg/m7+P1g0jUZf2bu7vN7fJ6PySfobj51Ps0otj3+4+eX7aqbeSQ+9P8AzqfZpQYPv1x86v2lUJ/a/YT2Wn2jXm/k0pSRxPoohZbWU2RKUrHURn5x/GsNa7XZTjmaU5dZyFZbZ3J4eHX1IZ7HbbbuSZSqJwkD0HjWvCs6AeUx6RSsrYDqYIIBHUTl5Yq4OuojGFeMDI+0VdM5WNhwTuD0GdjZoIhTaM9c8XrFZ7vdNleg5s9afrGhrJZ7TIzJPprejbOWfnoNi4txejB/+Q6flFHyD7K22O6yG+3rkz6NK+XvEgalI71VR/lc38ZPnFAY5za1Yft7NCeyr1vpSNaVV70IIMLGnb9lDLje1PAk9yT9dXUWxEmluxxe2ukcaF3e3tYPkpSXtVa84UkdZ1PcKoCVqEyUj4KZzV2qPwU92dHLW5W+QduNoTmok9QGp89Cb+8cXAOSAcm08T2n64yrMjo6GTxUZgJ644CcgnU6mreeMRhJJGkwQOtR0TPVQbosop7kULyiAYnsBIPD+qDlPf1VU4CkYiR1z1mNY7BoOFduWeByTlkPxoNANNajatc6pWR5tHhBOqyeE+vOikGWhntrfnAVkwifCIzV1wNAO2tSXwtfhHCgYiAoRAyAgamYJnzVrXbpCggIASmc1GQkHMwOvtP+OazBcKsCAlvTtXGXkT6TVtxVUaQzoIzyrVtdoC3IHxHPZq62tiVyeGc1PbzEW57EL9irXqkVrRsyXJ/N0d//AHBpIp3u/wDV0d4/6g0kVaRs7v8AN7fJ6LyT/oXvnh7ApQsz7492ur9Zpu5Kv0L3zw9hNInu9bFw4pEGHVmFCRIWYyqzjmTSMmHirCxs7/J6Bsrd0ABTmavinQd/WaMwBSU9t7aKWw4pkJQSAFFsjwjA+FIkxrXV7V2lKgWBKUhShgzCTMEjHp0T5qRk/K6jJ9pzu5WOa6rcMxMQKSGd5b5bZdS0ktgwVhBgHIR4XaKm7tjaHOBksgOFOIIwdIpzz8LsNHI+aKeNH8hvaW3EoMIAUr0ChD+13F6kDuEUEacuFu80ES7JGCM5TmeMTka0MWN44taEMlSmyAtIAlJOYnpUHhvmuptw+09njwfQvivlGKw7R90sEB5vAVCQFDUaHQmpXIuW0tqcahLkYJGS9D8biCOqh4T5/wCR77wwa0T6DbZ7PwWa3FJhSgSJGYHD0Z0BsglISowCokAkZSdJ7KMuXO1Fowm1TERATH/6UuOKuhbrUWU80lRSpceCpKsMTi1xZUxLSrXU5U8VTnmYRdRjVmmCNUTlI4oUOPeO8CuqcKdDP9Y5+RUZjvzoZY7LvHm1ONMqU2rORxI1wgqk+SazWHuhePm2yotg4oB6AzkxOWh7aDw3zQVix5MJuXGHJaiJOY+Ek8DIyUO+rLfnVnCgSDmXFSkeiZNCnOfS0Hi1CFmEuwYOuhxdh81c2ftW5WsIblxStEQVT5JqeG6vQDxo8A9/JyMeJ1WMIBhuCElU/GORA6quC8IxLUNPBAMJA6gmB5xQ6/2jd2gCXWEoC5iQc+uCFkTpWTaN/ccylbjKUNu5pXCunx1xHhUyN0DxUWXV7iJgQOjIjWTrPdRndhxJRCgSoKXwPxifVS888+Wi+WYaWAjHnhJCsvhayCK1bM2tcpZccQylTQUStZCoSYE/CB6vPRyaf7J4iv8A0Nq79kCNJ/qr7+qsu01oVbukKJ97X8b4tL9lvZcurCG2UrUdAA4T7dfbx314lvA+zzSV8czPWJxEeTWgoO6+SPFi0wren83h3/8AcGkinW+P5vp7x/1BpKpkjZ3f5vb5PROSr9C988PYTSru5apd2mEqzHOuqjrwlSh6QKaeStMsvfPf3EUi2+0jb3nOgSUOrMdYxEEeUSKtVpnMxPvfqGt7dvPLvXGis80l1sBHDowQe+STTlc32DbCEHwXrfB5Qpak+ojy0r7z7R2e8C+2Ve6FlvKFCMKhJUDkDhETnVG+O8Lar5l9hYWG0oMidUrUSMwOHrpdXSol0Gt6mk2dkzbJ/wBo+VHxQsr+4KJXxjblv2sK9TlJ2/W8CLm5bLasTaEiDnqTiV9Q8lG73eW3VtS3fS4C0hoha4VCSQsdU6keegotJe5LMOy8tuH5970pXWlhh9e2H22XFtoLgU6UmOgkA+czA7665eWDd6i6buSpSnVKWMJhKVIVJHRnXCPLWzZe9lol28JcwF1YKXQFEqTgAy6ORSZ1HGg75cKCgZvltL3bfNWzeaELCJ61KICzPUAI8hph38aQ7ZuBuJtXG9Pg9FMj6KwfJQDZa9nW94042+ooShZUVhROMwlOWAcCo1vtd+2LhNw08hDKVoUEqGI4yZGcJ1iD/hUd6UtET1OP7de/kZL3Or50uwVz0oxqGvcIrOwsq2C6okkl0kntLySTQt3bLX8kJt8XvocxFMHTGo6xHEceNSttusjZC7Yr99UskJhWmMK1iNBNWy/jzAv+Bw2rtBdvc7OYaJS2oFJSNFCEpE9ca13Y1qlG1L2BkW2lEdqhKvOc/LQnZu+Votphy5xB+2BCQAo4iU4ZEZGYBziDWDd7fBoXN28+cHPJASAFKyEgDIcBFUyyrb9stasKb+WSWNmpaT4KXwU+KrGoDyTFDuTJsIbunwJWhEJ8iVLPnIHmoftTehL+y22VE882tIiDmhIICp00IHXlWfcbeVFo4tLoJadACoEwRMGOIgkHyVdReRr8lbWawXcbSfu1NocWpw4oROcFwifTHdXpm+ey0L2etpEE2yW1ADUBKfrQSaWrZzZjFywppxWFsuLUpSVGSQAhI6M5ZnTyzRSy5Q2HHnkOoQ20sKHOgKKnB4KcQAnNPm0qSbbTitiKuLBtwP6AR87/APqqo7vf6FvfGPqbq/Zm07FVgm1uHiMK1HopVJhxRSZwnUQfLXNkbTsG2Lm3U6rmnHOhkoqKMKM5CcsweFC/w97ICeT7bjVtcK504UrThC/ikGc+oHr7BWrfeyukNIK3/dFuVlSF5SFKGQVHCJg6a6aVXbu7MS462Q4WVpbwOQSUKAOLgFDM9REVLeDb1smzTaWpWtOIKK1giIOKBIGZPUIq2rnaQOFGnaR/N9HeP36qTqcdo/6vo70/v1Um0Zf2dTu7ze3yehclyveHvnv7iKTtkWaXdoJbcGJCnlhQ6xKuqm7kx/QvfPf3EUo7Gukt7RStaglKXllROgEq1q3BnMn979Qq3sVDj1wyq2DKwwpbKcSjmkmFZn4QjLsoha7vMhfN8wHXEWaXFJJVK3lEQMjlll5aC2Fym2v2nC824lSlYlIUSEoXIIJI4TPkrfa7cbdu71SnUtpdaU22tRMZQlOmegmlNSJoVW1syhi4ddtE4k3KW+axrGAKAlIIOoOk9dFXNzGFrdtkQlxtbTgWT0uYc8NJ6ynOD4tDNkbdRZsPJxtPLD7ahkSFpgYlJkajMSeNTb2q0No3DvPBTbjLuFZJ1WjJHeD0Y7BUeYmgHPMu7QSG0AMF5CUpzgoxBM9fS18tNO3dy2WWbx0AR0SyJPvYkBXfmSM5yApF2U6EPNKOQS4gk9QCgTTfebfQ6b9sup5tQhnPIhTuNUeee4Veakmq2BFopv8Adltu0sXMPSW42HszmHekmc8ssqv323ZatmAptIBVcKAMn9GUEhOvAg+YVq2pt61cS82lRGFTCkKURgXzJSnoDUdEHXWsO+O8CH2nG0rCsF0VIj4TamyZHYFEjyiqRzNqwuqL90N3WbphlSkJJQ84l4/GQUFSJ7jhq9W7rFukFxpK1W9sp1wEn3xallKMXYAlXooLutvF7nt7pMwpXNqb7VBWFUf2T6KK3W8DL17dJU4EtPsBpLh8FJCQQT2YiqpJSzP9/dyJqi97ctpZvUNI6WBlxjM9HGCopGehgjOqXd1mRtRpgIBaSyFuDPpYUqknPiQKtuN7m0G6W04CpItkta++c0enGWmZ8lfL3htuccdW5jJs22sKTClKUSHADGRAgk9tBOfH92DoZbHdNtd3f2+EdFslk59AqIKCPOkUL3g2IkXzbDaMAUhmUiBBUiVmVGOs5mMqNXm8bMuvNuBK3LNtKUk9IOtrySYGaoCfNQbeDeELvg+2ogKabBUkAqRKIWEg5YxJFXi5N+39FXVHG91UqSFe/hJUpMlLAhSSoKBJdyjCrXqqrYmyEpVcrfRjTbInmyYxqUYQCUnTjkSNNa1nedsqkuPZqxFPMtEFUrJJHOjXnF+es2w9rJUu5RcLwJuW8PORkhSTKCQNEjSB2Vb66dk0DW7uwmbpCHU26QPdRC04iYa5rwZJzGMgxr5qhs3YjClWmJtJx3F2hcz0koxYAc9BGVR2PtC3t0NN8+hQbvUrxQRKOaIKoImMRiu7P26ylVpLiRzdxdKXr0UrxYSctDl56U74fu5bQzbubNt1sK55rEV3QZCwSFICkZERrBGh66DNWCEJvELAUtoAIVnkQ8EEgdoPGj+yX7ZptSXLlBwXSXxgxHnAESEpEAzJjyGlhy5LqrhwrSgrlWEzK5cCsKSBqDB4aUyNu/3iVY07SV/QCO8fvlUnU27SV/QTY/rJ/eqpSqSOp3d5vb5Hzk0VDLvz39xFA7rcG6UtSgG81KPh9ZJ6qr3Z3rFohaS0peJZVIUBwAjMdlGPyl//AM6v2ifu1a2tjnzw5OT0e74AY8nl38Vv6YqQ5PLv4rf7RNGPymD9XV+0T92pDlOH6ur9on7tHNIp4cuT6AUcnl38VH7QVotOT+7SsKLbSgNUlYg5cfXRVPKen9WX+0T92pjlTH6ur9on7tTNInhy5PoZv8jLj9Vt56OYd+KAIE8CMUzJJIMyBXW90LgAfzVgnPVxEZ4uGGcsSdSR0AYBJrUOVJP6ur9oj7tfDlTT+rq/aJ+yhbJ4cuT6GO73JuVpADDKDjKpDg8EzCMkgwAQNfg9tXPbn3ELi2YGLT3xvo90NjThEH4xVpWj8qaf1df7RP3a+HKmj9WX+1R92pbD4cuT6FA3UuQrF7ktfFxiPDK9OvOOqBpGVZVblXeGEssjNszLRPQTBzKZ6RAUfNxNEhypo/V1ftE/dqz8qbf6uv8AaIqWyeHLk+hgG6NydbZj9Lj8NsApkQ2QE+DAjLWTM5zUxuTcpeLht2lJM+9424ExoMMejjRUcqDf6uv9o39tS/Ki38iv6bX21LZPDlyfQDL3KucCUi2aBSoEq51HSAJMHKc5AMk+CIAzqxO6FxJPuRkypR/SN5BQiNIgZEQAQZM50VHKg18g59Nr71fHlQZ+Rd+k196pbB4cuT6AJvcy7DhUq2ZVKcOHG2AMokBMCdTMce41C43Ju1BIFu2mEpBONqVFPGYEE8daPjlQY+Rd87f3q4eVFj5F3/l/fqWyeHLk+gt7S3PuVEHmm25JhKVI4kcQM89OrqArAvc65BjCmZjw066U5K5TmPknv+X9+uflPt/kn/Mj79HMyeHLkxNG59zn0U5DPpp0yHX2ioo3RuTmEJyIzxp1Jgce0U5nlMt/k3/Mj79QPKTb/Jv/AEUffqZmTwpcmDt4GFNbGQ24IUFJykHVxShmOyk+mHfHetu6YDbaXAcYUcSQMglQ4E8SKXppctjqdgi1mtcvk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hQSERUUExQWFRUWFxcaFxUYGBcbHBcXGBgcFxocHBgdHCYeHBojHRwXHy8gJCcpLCwsHB4xNTAqNSYsLCkBCQoKDgwOGg8PGi0kHCUsKiwsLCwpLCwsLCwsLCksLCwsLCwsLCwsLCwsLCwsLCwsLCwsLCwsLCwsLCwsLCwsLP/AABEIARAAuQMBIgACEQEDEQH/xAAbAAACAwEBAQAAAAAAAAAAAAAFBgIDBAEHAP/EAFUQAAEDAgMDBgcLBwcMAwEAAAECAxEABBIhMQUGQQcTIlFhcTJygZGhsbIUI0JSU3OSwdHS8BcmM1STs+EVJCVigsLxFjQ1NkNjoqO0xNPiRHTDZP/EABkBAAIDAQAAAAAAAAAAAAAAAAEDAAIEBf/EADARAAICAAQDBwQCAgMAAAAAAAABAhEDEiExQVGRBAUTQnGBwSIyYfCx0aHhFUNS/9oADAMBAAIRAxEAPwBX3M3faug7zmI4FJAhRGoJ+qmX8nVsflfp/wDrWHks8G58dv1KpYs7Tn75TSnVIC3XAFZmDKiBE8YikGmc5ZnrxfEePybW3+++n/619+TS263/AKY+5SwjdB0v3DQdXDKApKs+mVDEkROU5+aqFbEWmxF0p9wFRAS3nnKoGeLqBOlDTmVzz5vqNyuTS263/pj7lXfkxtet8f2x9ykjeTYr1olkqeWrnEkkSoYVAAlOueutE7bdR4i2wXC/5yk4tegkJCzniz4dXpqaVdkzz5vqMX5MLb4z/wBNP3KkOS61+M/9NP3KXNm7sreffZReLhjDK+nBJnFljyAIImaF7x2q7VaEou1PYkzKFqyziMlnvqKm6TJnmuL6jx+Sy1+O/wDSR9yvvyWW3x3/AKSP/HSe9sx5Nii690u9NYTgxLylSkzixdnVRJ/dl1F2zb+63SHUKXilWWGcox9nXQtcw55831Dp5LLb5R/6SPuV1PJba/Hf+kj/AMdA9ubtXDLS3Wbxx1LeTiQtYUmNdFnTiMqXNmXdw+8hoPugrUEzzi8p1PhcBJorVXYPEle76noP5K7b4730kfcrp5LLb4730m//AB0o7Zs7m3ukW5uXTjwQvG4MlnDpi4GeNaL7Yt41dt23ul1XOgELC3AIzxZYuEHj1VNOZM8ub6jIeS22Hw3vO39yo/kvtvjvfSR9yhNpu/dLunbf3a6C0lCsWJyDjExGPKKp2jse4Q8w0m/WsvKUJC19GADmAszNVzLmHPP89Q4eS+1+UeH9pH3Kh+S62+Ue+kj7lCtsbs3zDanEXa3QgdMJccCkjUmMRmBn1xQ26TdIs27r3W6Q4rDgxuZeFxxf1erjRWvEmefN9Rn/ACW23yj/ANJH3KieS62+Uf8ApI+5QzZm7l+60lxV2trH4CVuOSqcxxynymh+7lvd3bzjabt1PNgyrnHFAmcIAhQ1zM9lG1zJnnzfUYVcl9v8o/8ASR9yofkvY+Ve+knT6NIz23LlKikvvSkkH3xeoMHjRO+buW7Vq5N24Q6QAjG4CMiTnijKKLVcSqxJc31DO29xrZm2dWhbpWhJIKlDUcDAApGp5ZdK9iOrWoqUQ4CVEknpxqc6R5qkjqdgk5Zr/HyPPJSMrn5xv1KpMcui1dqcGqHlK+i4TTryTqyufHa9S6QtpH3535xftmmJXaOXifc/VnuKHGwUryl3AkH42SlJHmmlreW2Su4srNA6AVzigOCEaepVKS99Jas0AGbdYUoyOlhyTGfxZGfXW2334aF85dLQsgthDaRhlOkzn36ddJySXAloYt/mA/ZuqSDNu6OEZCAqOsQqZ7KNbuAC1tpMEtICfKgEx5BNI9pykY23m7tOJLiSlPNgCAQQZlWeojuqhW/CIscIWDbEc54MKGAIVhz79amWVU0S0FNwLfm3r5DnwEws8YBWCfNJpO2+i3D0WpUWsKYKpmYz1ANM9pvvbIurl3A4UXCEAp6M4gCFfC0Pf10t7wXNstaTatqbSEwoKMkmdfCVwpkLzalXVDTd/wCg2PnU+2umHaKB/K9r8w5/epS2Fvfbi1TbXTKloSrEkpjPpFQkYgZBJ8lWPb+oVft3BQoNttqQE9EqMzmc41PXVHGWunMtaGLaVsmybvnXFpJuSrA2O0EAdpzk9QFLXJlY47vGdGkEz2q6I9GKhl1e275vHVlYcUrEwJEdJWaSOv0AA8a27ob1tWTD3RUp5fg5DDknohRkGJJmjlai+egLVjJvelLyrC6RmFOoTPYVhSfUqnB9LfOJWqMbfRSeI52AB5SBXn73KA0/bpS+kpdS62sYEymELCuKpkpxCsu0N9ULv0PIKwwCyVpIEktFcZT/AFuv1Utxk9C1obdlj+lbz5pn2aUbG0tkbStRauKcSVSoq4KhWXgjhW2x36t0X1w+ceB1DaU9ETKRBkTQ47V2e1c27tul1IQtRcxScsMDCCo8Satleuj/AFEtDu5s/wBzPXl26tPNLQno5/BSE59pOQA66V30BWx7QHQvoB7itYNfDfi3Wu7Q7zhYfjB0c0nAEKynLMAjtFCLveFpWzG7UFXOoXiJiBGJZyM9oqKLvbkBtG7lUdULlpIkJS0CnsJWqSO3IeYUR5OUpYtXX15BbiEg+UIH/Eo1jXvXZXTbZvW3C60I6Gi9JzkZGJg6ddfWW/TVtZtNMIxrBOILEATKjmNTJAovM4qKRNLuwJv5s/mr52Bkshwf2xJ/4sVfbWvJ2dZo6lPHzKge1Wjfjb7N2WVt4gtKSlYKYHAiDxglQ81DL5y3NoyEFwvpKucBnAkHWBprh07Zpm6jf7uV5jTs9P8AQLvc76HKSIp52f8A6Bd7nf3lI1UmdTu7aXt8j1yTf/J8Zr+/WPdK0SX7tRAKg6QCQDAKlkx5h5q28k3/AMnxmvUuqd0B77d/Pn2l06O5y8bd+r/kYF2qTwT5hXBZp+KkeSrlmqi5mRTDMfG2T1DzCuG3T8VPmFTCsqlzZUYSJqEF3ex5LbBwhIUogCAJgnP0SKSEGmXfNXSCeo6UtJOdBsbFUjQgT1VLm+z0VCatQqgMIqbrhFWqzqCqhCITXcI7K5hJ0k/ZUiMqhCATXykfjKuTXZqEPRNzrZtVigltBONySUpJ8I8SKPqsGsaRzTcEJ+Ajj5KUN1trpatktqMKxKOfUTTU3dArSQQZw1mlu6GJNLUu9wNYiOab1+Ij7KqXs9n5FrU/7NHX3VcFdPy1WtWZ/HGqkoi5spjFmw1HzaPsodvBu8wq3cAabSQlZCkpSkgpSSIIE6jSjFwvM1i2y57yvxHPYNFN2BrQWNnp/oB7uc/eCkSnzZp/N57ud/eCkSrTOj3dtL2+R/5JBlc+M16l1k3XXDt58+r2l1r5JZw3Pjt+pdDd3xLt38+r2l02G5y8fd+r/kZFLr4Cs1xdhCSon/GlLaO8rpJCVYR2fj001szxjeo9rt8KVFS0jCJIJ0GufVNKG0N9nQohiEIHGOkrtz0HZQN3aa1IwFRiZM8azAVTfcdGKWxbe37jpxOGTVKakU9VfBNQsdmrBpUUJqxXCiQiDXC5XQa4hsqUEgST1a1CDHsS2wNYhkpcGepPAeXXzVk2ts8kgoAlWRSMpPWBWq+2glnAmc4GcSABlpxPZUbTeFLfSLaiTPSKezIAaATrxikYalJ5m9BmI1FZUtQW1shU9Igdgzz9VFLTYDoGJKMQicRTAgZ+EcqyfyupZkoWo9eQors/eh1tGHm1hOeLU6+rzVplkaozQlixlmMXuofCGHv089bra9UiCk6cDmKyruA4TJknXFr5Rr5a1sbHPNKcToIyGYPWOwxnWfE7NSzQZ0sHvJTeTHj7h7ZW2Q4sT0VTmOuiDlxJ/HXSMh7OAelEjXz1ai+dWIxQRr1+es+Z7M0T7LFu8J6Men7pOIjEJ6pFYNtPSyfEX7JpOtLNbqjhBPWSYz76YCy4GVhw6IVhGRjonjrV47mTFwlFbmOyH5vOdzn72kOn61H5vL8Rz99SFV5Gvu/ze3yP/JL4Nz47XqVQTZ12UOXUGAX1SePhL48KO8kg6Fz47fsqpRuFnnLkDQvr9pVMjuczEVyfqyzam0y6rsGQ/H44ULUJJgitPM5VWlumFUiGCvgmrltZVxNAJzm6+w1KMq4DRAfRUa6VVDFUIfUU2YoNoU4R0iQhJ6p1P4+usuzLLnFQTCRma0bQfSFAJIwo0SNMXHv76VN39IyKr6jNdFTtwBpGQ9dF3933hE4iT6qs3U2Cp9ZfcENpMD+sR9Q9flpxcVwiAMgO6lTlVJGjBws9tgM7JDTQE5qIB7Scv4eWsFvdrs7hClHE3IC0KCcknLEkgRlTZd7DTcslBVhOoPURQJvc19akhakqg9NWnR08s51SL5lsWKTpBDfuzQWceEYpGFY1Tx1GgP2UrbM2u8lOFZOhwrCpHo0PYdaYt8bxBtyEuIOAgZHFnpBjTvPZXn93cwhAB6QnMDQHt66dgtrYy4sYy3DD+JSisAkpBUSOqYM981Fm8CyCMiciPP5+FfbN3nUGigIClaSoSkDj38cu3sqGzNnqCitQBJnLOAZ4CrY+V68S/ZMTEw/p8o07unA0SqB0jrlI66IXd0hxp3CQYQrTxTSu+swMUq6kTAM5AeeKJbJRhZfkgkIUCRp4CtKRFqw4luzrA/N5fir/AH1IFP8AbH83XPEc/fUgUyZt7v8AN7fI/wDJJ4Nz47fsqpPed9/fT1vLP/EqnLkjHQufHb9SqQtqH+cPfPOe2aZHdnMxPufqwww0IGlb7bZgMk0MZtg4jFGIkZCQMUawdRHdW3YV+EktrVkBKSTnGpB7h9dB3wIjarZgM5UGeZCVGBTZEjLjQZVpLh76rGQWgejZqiJjWq1bNV8U+mmJwQABlWC5vkNkJIUpR0CYJ+2osRhyA9Ow3MpGGfjGK0p3bTGbmfUAfXRBoGAoplRHgSo4cspGhVpllUktXRIGcHU82gJSO+JJ7Kq8RjFhriD/AOT+aZchWZkzpoIoVuvsRV0+G8wnVZ6k/adKZtoNEgpAJKhHaeGlMu6uxk2rZEAKOaz29U9lUjiOmwvDto2PhDeBlAASkQAPx318pgBJMSBrGv20H2jcHHjHA0ds3g42MKoJHppY5ScdjqnkBsltxskR8IEdxg8axL2rztutKYCswopMp00CuvhQxFk4h8KCohUL0zSTJ9MZjsqe19qpQmBAAHCigtJvfQRWbhASRhhUqSscCntFDLexKlZ+D9X2dtb7p4OOqIGROfbWlhk9udPzZTJVmjZ1mlOmg/HnomfMKpskRlnUL14gxGcZDsrK7kx60RS4uTPVp5KMbK/ze4PWhXoQqgSjnHxUgHxjKj6wKO7MMWrvHouewabFai5O0V2qvzec8Vz99SHT1bmN3nO5f7+kSmyNvd/m9vk9D5IvAufnG/ZVSBtI++vZf7ZzP+2af+SHwLn5xv2VUg7SUOefH++X7SqbHdnMxPufqwpsa+HNFCklRSCQAJJHZ/WE0JduAVSCdcu7QUX2VeMJTGfOQemEmM9OM6dlCL+yU2Zzg6HrHfRW5TgM+xtuDmSDmpsaSBKeAnTs81EEOJUkOJzB9ekd80hIWRx1pwskrbQhvwlqzAjQE+lRJgClTjQ2Ds1KtlLECcasgQYjuGprJtxJtAENhCVkZ8VxxKjwk9ZM9Qije2Lk2NuDrcOyAfiCJMeiT20hLdJMnMnUnMmamFh5tXsTFxMn0rcPbP2jcOJSAkwNCjoT3xrRW32DdOKk6HWVEcdO71027u2qRaswkA4EnykSfTNb1HEI8E9VJnLXRDoR01AlpsoNdJRxOegTWx4lKDJzI9dakWnE59Qqq8sys5HL1mqIYxbucWcDEDw/jWa2u3mvBS4nuGIUeesSnUSOzOs7qwB2dVEDQu7S3mWkGUqxcZTFKtxdrdViWe4U27XwYCSEgUmO3EE4RI6zlWjC12Rnm63CGzrPEc9BwosG8InjwoNsO+6Sk8VERx7DRm5WSoDtj6qViXmplo01oamjhTi48O00MW6SpU8JKu4Z/wAKLOIGQGg/H8KH3LYClJ+Mgx36+mCKVB6l5IhzZS0FHwlkmjezf81d8Vz2DQp/NCPFFE9nuRaudzvsUyOrKy2K2/8AV1f9r9+KRKeGj+bq+9X78Uj02Rt7u83t8nofJD4Nz8437Kq892sf5w98657Zr0DkhPRufnGvZVXn+1M33vnXPbNNjuzmYv3P1YZ3TAKVyAekNe6jCtjtqQpBkA5p4hJ9cUA3fewoX4w9IpmTcCKyYrlGbaNeCoygkzGd3rdsDVZGucAnupt3btAr31SdMkzwHGPtoXsvZZdVjX4A/wCLs7qYbq8CE9QA0oZpS3C4wjsJ/KPchS20yJAUY7DAHqNLZbhTfbgEduQqG3L/AJ59SzpMeQUW2A025eMhSkpQkhRKiACEjEACeJIAroQWWBzJvNM9XsrfA2hMRhSBHcKtKM6FP732iTBfQTxgk+kSK2We1GnfAWFHWJz81YJRe9G1SWyZoUMqrLdWqrhNLGJlOGgG8VwlI/wojtPbLbQJKs40rzDbu3S8vs6p9J+ynYeG5sriYigjq0O3jwbazzgTkAOKldn8KYHeS7CmS6VKjgABPdrUuT23AUpXHT6z669COYps55HliZ4RzrNI8Hu7NVu8J+CQfNrRtq4xKBHX9U1v5QLCDijy9o/hS9sx3og9p+ofVQl9ccxZLJKhiC86z3yAop/qyfsqpu44ngKrW4TAz6WfkH4ArOo6jnLQ0r8EdgrRZp96dz0QvL+zWVb8eSptKITrkptyfKDH1VaG4J7Ghs/m4vxj+/TSRTs2fzdX4x/fikmnyNnd20vb5PQeSLwLn5xv2VUH2Ns5C3LrGASH1gT4yqL8kY6Fz8437Kqybt2Zcdu4MfzhXtLq6aTdnMxU3J1zZl2vs1KUEIEHXIfZRTd7ZRegqBCQBPb2UWGwxI49ZPDuFE20JQmBpSMSSkOwoSidfdCEwBAFJu8218sAOZ9FGNt7TCUnOvPLu7K1qNWwoWwY06RQs5aVF1WmU5Zdo+2pLTIqhDgEpOnqrec9K9S0LHaPJWpJWmClagRoQTVSWhhMQTGvbVDa15ZzGiSfPUINljv1eJMSHABJCk8BqZGdHkcpLamjiSptfUMx5Dr5687S7nmCJ66tLAiRn2UqWDGXAZHFlE27Z28p3OIE5dZ7+wVgt2+J1OtVFBnEryD1eSrGEZx2x5Sc6vFKK0KybkekbjM4WsR1JJpuQvI0B3cZwspHZRplWXkrmzdybOlhxqCE3f8AHvSu4Ui7M0HefNTtygPQ0rPWEjynP0TSXZcPLTY/YLn95v5451NHhGeAA+2otCBPbkO7j5Kk4qBA89LfIskZ7q5OIJHEj6pPpow670VH/dqjzEUMskgZnQ592E/4eaiFy2QxM6pWT2dHIeQU1RQtyLZjd1XjH/qBSVToR+bqvGP78Ul0ZHQ7u83t8nofJEOhc/OI9k1zcojnL3/7CvWupckY97ufnEeyazboKHOXg48+rzYl0JbP2MH/AGe7Gp26AoVtDagSD119e3ApM21tsSUpzOmVLjG2NlLKivbm1540ItVziBykZVps9lFzpK4mqUbMUFlOgMjF1dp7K0wlFOjLiQk1bLEjhFZRblSiPL5KrGRiYjqqSbpQ459fZT7QhRa2L02pHHLjVuAT3+nt76oavz8LOvnLrh1aEUbRWm2bUmciJyqSWwBwA/E1Tb3BIJEEgaVFSeciVAjqGpPVVrKURbcxrn4KQSK17IEupHaPtrG8QiYPDzdnroluy3icn8ZUrEdRY3DjbPU9leAO6tiF1ksB0KvQda5j3OtFaCNygqlLaetyfIEn7aWU9EfVTLvqZU33qPoFBGmcR7Bmo9fYO/1TTk6iZ5L6mSt2ycPd6CZ9UVivbrMpGfADrJrc64QlUZDVauodQ7aq3etQZWsgY1YU+eMu3XLsox/9MD5IscbzjQEme7L1xRB57+bq8Vz2a+u24nP8D+M124P82PiuezTE9BbRY4fzdPjH/qKSqd3h+bp8b/uKSKEjpd3+b2+T0TkhHvdz84j2TS3bbWUy7dBCSpSnl9wAUvMgd9M3JEPerj51Ps0q27pDl0BnLy5ESSMSuHEdlHmc6X3v1ZQ/e3VwAnRJ+KMIjrJ6qyqt0NmUdMp8I8B2/YKIi15xfSWpRVAKQYOsDoQBE5V0vpaUUhHQMpWCZmJB7BUtIOVs0ElPS4QfLJH48tUoTPCSeH1AVltFHm1CeilSQmdYJn6qZ927ZKllRA6IyrM1To6eDJKDxOQGutzHlkFKEonWTn5qqc3CeAmQY1iPVNekhAP8KH7eusDcAmScvNTFiNKjI8JYs9FqzzRWwlDj6DXFbFUBx81HXRAqLCTQ8eRt/wCOw7rUWjbKQYKTUnSoAdHDPEnP0082GwC+JOSfx5qIr3WQMiqcssSZFOhjtrY53aOyww50meWFH4FMu6AlQ7PtqG8Nk2knCEiPiiPRXNynPfiOyfSKs5KUWxTw3CSTPVbQe9106V9Zp6ArjmQrEzdHYRN81dNA8b11lQzhQPxJ/GVXb0qxXDaew+lX8KwbQvQiB4SuocOoDt/HCmVdIzydNsz7akhDY+Fme4VRbgusIQnItlQPeTKT6x56ucXzisRygQT9Q7Bw7SOqtGzmoQ4U5FSyD2HDAA7iseUU1OlQtriXM3RWiFg4x4Xb2/b/ABrU9/myvFc9VYmxmQFYykxizk5aGePryrQ44RbKBB8FfX8U0U7A1oa30xu8e0z/AM/+FJFPFx/q75f+4NI9CXyzod3+b2+T0fki/RXHzqfZpZ2QgKeuUnIlxRSe1KyqO77DTNyRD3q4+dT7NJRKhcPYUkjnnJInLpK6uNX5nOl9/uwntG+CENuEdNEIPaErChn3UvLfU44opB6alHCMzmZijrWxg7CnFk59JOk68eBzPpola27TX6NGfWBJ85qmZLYvkb30QNsdnFaUoIwnUk8T9gAijOzGHGpCQDMHPq/jXGGDiRhTGEjTIAAzr3UxMp6PgxrVGXUnWVbGCyvnEmHSCCdYAieqOFDtu3JLsagDKiO0FgkTEilq9uiVqPkkVSWqNnY1U7fArUrOtVoyVqShOpMVhVc9horsB/35Jg5TPZlS6Z0s6VtPUcbS1wICAcgNap2q/wA2gqnMDKou7SBySCaoc2a48IUMIPnq90chLNK5CHtLpd/Gtm5mzVKfUoAwBB7yRA9Bp4t9zWvhCfKfqova2SGhCEgDsoqdKg4zjOeZEmWcCQKy3i8jV1zehOZoWbpKpJICRqaqVi6PP96bo+6ilGoQkT1ak92orLb28dZMST2cPPwHn6q23mFbzjidFKme7IeQAT391XJAiDllPV5eum5qVCMjbbMZACc9eoZ58B2ma7s5REtp4EKJ7QZjykDzVG9ICtdB5Ej7xrRZM+9YikgHPLXD8EdZ6/LUvSyNcC9A6czOSQT4s8eOR9FaLkfzU9znqrE0ABkIBMx/D01qu55hXVgc9VWRVmu4T+bv4/WKRaebg/m7+P1g0jUZf2bu7vN7fJ6PySfobj51Ps0otj3+4+eX7aqbeSQ+9P8AzqfZpQYPv1x86v2lUJ/a/YT2Wn2jXm/k0pSRxPoohZbWU2RKUrHURn5x/GsNa7XZTjmaU5dZyFZbZ3J4eHX1IZ7HbbbuSZSqJwkD0HjWvCs6AeUx6RSsrYDqYIIBHUTl5Yq4OuojGFeMDI+0VdM5WNhwTuD0GdjZoIhTaM9c8XrFZ7vdNleg5s9afrGhrJZ7TIzJPprejbOWfnoNi4txejB/+Q6flFHyD7K22O6yG+3rkz6NK+XvEgalI71VR/lc38ZPnFAY5za1Yft7NCeyr1vpSNaVV70IIMLGnb9lDLje1PAk9yT9dXUWxEmluxxe2ukcaF3e3tYPkpSXtVa84UkdZ1PcKoCVqEyUj4KZzV2qPwU92dHLW5W+QduNoTmok9QGp89Cb+8cXAOSAcm08T2n64yrMjo6GTxUZgJ644CcgnU6mreeMRhJJGkwQOtR0TPVQbosop7kULyiAYnsBIPD+qDlPf1VU4CkYiR1z1mNY7BoOFduWeByTlkPxoNANNajatc6pWR5tHhBOqyeE+vOikGWhntrfnAVkwifCIzV1wNAO2tSXwtfhHCgYiAoRAyAgamYJnzVrXbpCggIASmc1GQkHMwOvtP+OazBcKsCAlvTtXGXkT6TVtxVUaQzoIzyrVtdoC3IHxHPZq62tiVyeGc1PbzEW57EL9irXqkVrRsyXJ/N0d//AHBpIp3u/wDV0d4/6g0kVaRs7v8AN7fJ6LyT/oXvnh7ApQsz7492ur9Zpu5Kv0L3zw9hNInu9bFw4pEGHVmFCRIWYyqzjmTSMmHirCxs7/J6Bsrd0ABTmavinQd/WaMwBSU9t7aKWw4pkJQSAFFsjwjA+FIkxrXV7V2lKgWBKUhShgzCTMEjHp0T5qRk/K6jJ9pzu5WOa6rcMxMQKSGd5b5bZdS0ktgwVhBgHIR4XaKm7tjaHOBksgOFOIIwdIpzz8LsNHI+aKeNH8hvaW3EoMIAUr0ChD+13F6kDuEUEacuFu80ES7JGCM5TmeMTka0MWN44taEMlSmyAtIAlJOYnpUHhvmuptw+09njwfQvivlGKw7R90sEB5vAVCQFDUaHQmpXIuW0tqcahLkYJGS9D8biCOqh4T5/wCR77wwa0T6DbZ7PwWa3FJhSgSJGYHD0Z0BsglISowCokAkZSdJ7KMuXO1Fowm1TERATH/6UuOKuhbrUWU80lRSpceCpKsMTi1xZUxLSrXU5U8VTnmYRdRjVmmCNUTlI4oUOPeO8CuqcKdDP9Y5+RUZjvzoZY7LvHm1ONMqU2rORxI1wgqk+SazWHuhePm2yotg4oB6AzkxOWh7aDw3zQVix5MJuXGHJaiJOY+Ek8DIyUO+rLfnVnCgSDmXFSkeiZNCnOfS0Hi1CFmEuwYOuhxdh81c2ftW5WsIblxStEQVT5JqeG6vQDxo8A9/JyMeJ1WMIBhuCElU/GORA6quC8IxLUNPBAMJA6gmB5xQ6/2jd2gCXWEoC5iQc+uCFkTpWTaN/ccylbjKUNu5pXCunx1xHhUyN0DxUWXV7iJgQOjIjWTrPdRndhxJRCgSoKXwPxifVS888+Wi+WYaWAjHnhJCsvhayCK1bM2tcpZccQylTQUStZCoSYE/CB6vPRyaf7J4iv8A0Nq79kCNJ/qr7+qsu01oVbukKJ97X8b4tL9lvZcurCG2UrUdAA4T7dfbx314lvA+zzSV8czPWJxEeTWgoO6+SPFi0wren83h3/8AcGkinW+P5vp7x/1BpKpkjZ3f5vb5PROSr9C988PYTSru5apd2mEqzHOuqjrwlSh6QKaeStMsvfPf3EUi2+0jb3nOgSUOrMdYxEEeUSKtVpnMxPvfqGt7dvPLvXGis80l1sBHDowQe+STTlc32DbCEHwXrfB5Qpak+ojy0r7z7R2e8C+2Ve6FlvKFCMKhJUDkDhETnVG+O8Lar5l9hYWG0oMidUrUSMwOHrpdXSol0Gt6mk2dkzbJ/wBo+VHxQsr+4KJXxjblv2sK9TlJ2/W8CLm5bLasTaEiDnqTiV9Q8lG73eW3VtS3fS4C0hoha4VCSQsdU6keegotJe5LMOy8tuH5970pXWlhh9e2H22XFtoLgU6UmOgkA+czA7665eWDd6i6buSpSnVKWMJhKVIVJHRnXCPLWzZe9lol28JcwF1YKXQFEqTgAy6ORSZ1HGg75cKCgZvltL3bfNWzeaELCJ61KICzPUAI8hph38aQ7ZuBuJtXG9Pg9FMj6KwfJQDZa9nW94042+ooShZUVhROMwlOWAcCo1vtd+2LhNw08hDKVoUEqGI4yZGcJ1iD/hUd6UtET1OP7de/kZL3Or50uwVz0oxqGvcIrOwsq2C6okkl0kntLySTQt3bLX8kJt8XvocxFMHTGo6xHEceNSttusjZC7Yr99UskJhWmMK1iNBNWy/jzAv+Bw2rtBdvc7OYaJS2oFJSNFCEpE9ca13Y1qlG1L2BkW2lEdqhKvOc/LQnZu+Votphy5xB+2BCQAo4iU4ZEZGYBziDWDd7fBoXN28+cHPJASAFKyEgDIcBFUyyrb9stasKb+WSWNmpaT4KXwU+KrGoDyTFDuTJsIbunwJWhEJ8iVLPnIHmoftTehL+y22VE882tIiDmhIICp00IHXlWfcbeVFo4tLoJadACoEwRMGOIgkHyVdReRr8lbWawXcbSfu1NocWpw4oROcFwifTHdXpm+ey0L2etpEE2yW1ADUBKfrQSaWrZzZjFywppxWFsuLUpSVGSQAhI6M5ZnTyzRSy5Q2HHnkOoQ20sKHOgKKnB4KcQAnNPm0qSbbTitiKuLBtwP6AR87/APqqo7vf6FvfGPqbq/Zm07FVgm1uHiMK1HopVJhxRSZwnUQfLXNkbTsG2Lm3U6rmnHOhkoqKMKM5CcsweFC/w97ICeT7bjVtcK504UrThC/ikGc+oHr7BWrfeyukNIK3/dFuVlSF5SFKGQVHCJg6a6aVXbu7MS462Q4WVpbwOQSUKAOLgFDM9REVLeDb1smzTaWpWtOIKK1giIOKBIGZPUIq2rnaQOFGnaR/N9HeP36qTqcdo/6vo70/v1Um0Zf2dTu7ze3yehclyveHvnv7iKTtkWaXdoJbcGJCnlhQ6xKuqm7kx/QvfPf3EUo7Gukt7RStaglKXllROgEq1q3BnMn979Qq3sVDj1wyq2DKwwpbKcSjmkmFZn4QjLsoha7vMhfN8wHXEWaXFJJVK3lEQMjlll5aC2Fym2v2nC824lSlYlIUSEoXIIJI4TPkrfa7cbdu71SnUtpdaU22tRMZQlOmegmlNSJoVW1syhi4ddtE4k3KW+axrGAKAlIIOoOk9dFXNzGFrdtkQlxtbTgWT0uYc8NJ6ynOD4tDNkbdRZsPJxtPLD7ahkSFpgYlJkajMSeNTb2q0No3DvPBTbjLuFZJ1WjJHeD0Y7BUeYmgHPMu7QSG0AMF5CUpzgoxBM9fS18tNO3dy2WWbx0AR0SyJPvYkBXfmSM5yApF2U6EPNKOQS4gk9QCgTTfebfQ6b9sup5tQhnPIhTuNUeee4Veakmq2BFopv8Adltu0sXMPSW42HszmHekmc8ssqv323ZatmAptIBVcKAMn9GUEhOvAg+YVq2pt61cS82lRGFTCkKURgXzJSnoDUdEHXWsO+O8CH2nG0rCsF0VIj4TamyZHYFEjyiqRzNqwuqL90N3WbphlSkJJQ84l4/GQUFSJ7jhq9W7rFukFxpK1W9sp1wEn3xallKMXYAlXooLutvF7nt7pMwpXNqb7VBWFUf2T6KK3W8DL17dJU4EtPsBpLh8FJCQQT2YiqpJSzP9/dyJqi97ctpZvUNI6WBlxjM9HGCopGehgjOqXd1mRtRpgIBaSyFuDPpYUqknPiQKtuN7m0G6W04CpItkta++c0enGWmZ8lfL3htuccdW5jJs22sKTClKUSHADGRAgk9tBOfH92DoZbHdNtd3f2+EdFslk59AqIKCPOkUL3g2IkXzbDaMAUhmUiBBUiVmVGOs5mMqNXm8bMuvNuBK3LNtKUk9IOtrySYGaoCfNQbeDeELvg+2ogKabBUkAqRKIWEg5YxJFXi5N+39FXVHG91UqSFe/hJUpMlLAhSSoKBJdyjCrXqqrYmyEpVcrfRjTbInmyYxqUYQCUnTjkSNNa1nedsqkuPZqxFPMtEFUrJJHOjXnF+es2w9rJUu5RcLwJuW8PORkhSTKCQNEjSB2Vb66dk0DW7uwmbpCHU26QPdRC04iYa5rwZJzGMgxr5qhs3YjClWmJtJx3F2hcz0koxYAc9BGVR2PtC3t0NN8+hQbvUrxQRKOaIKoImMRiu7P26ylVpLiRzdxdKXr0UrxYSctDl56U74fu5bQzbubNt1sK55rEV3QZCwSFICkZERrBGh66DNWCEJvELAUtoAIVnkQ8EEgdoPGj+yX7ZptSXLlBwXSXxgxHnAESEpEAzJjyGlhy5LqrhwrSgrlWEzK5cCsKSBqDB4aUyNu/3iVY07SV/QCO8fvlUnU27SV/QTY/rJ/eqpSqSOp3d5vb5Hzk0VDLvz39xFA7rcG6UtSgG81KPh9ZJ6qr3Z3rFohaS0peJZVIUBwAjMdlGPyl//AM6v2ifu1a2tjnzw5OT0e74AY8nl38Vv6YqQ5PLv4rf7RNGPymD9XV+0T92pDlOH6ur9on7tHNIp4cuT6AUcnl38VH7QVotOT+7SsKLbSgNUlYg5cfXRVPKen9WX+0T92pjlTH6ur9on7tTNInhy5PoZv8jLj9Vt56OYd+KAIE8CMUzJJIMyBXW90LgAfzVgnPVxEZ4uGGcsSdSR0AYBJrUOVJP6ur9oj7tfDlTT+rq/aJ+yhbJ4cuT6GO73JuVpADDKDjKpDg8EzCMkgwAQNfg9tXPbn3ELi2YGLT3xvo90NjThEH4xVpWj8qaf1df7RP3a+HKmj9WX+1R92pbD4cuT6FA3UuQrF7ktfFxiPDK9OvOOqBpGVZVblXeGEssjNszLRPQTBzKZ6RAUfNxNEhypo/V1ftE/dqz8qbf6uv8AaIqWyeHLk+hgG6NydbZj9Lj8NsApkQ2QE+DAjLWTM5zUxuTcpeLht2lJM+9424ExoMMejjRUcqDf6uv9o39tS/Ki38iv6bX21LZPDlyfQDL3KucCUi2aBSoEq51HSAJMHKc5AMk+CIAzqxO6FxJPuRkypR/SN5BQiNIgZEQAQZM50VHKg18g59Nr71fHlQZ+Rd+k196pbB4cuT6AJvcy7DhUq2ZVKcOHG2AMokBMCdTMce41C43Ju1BIFu2mEpBONqVFPGYEE8daPjlQY+Rd87f3q4eVFj5F3/l/fqWyeHLk+gt7S3PuVEHmm25JhKVI4kcQM89OrqArAvc65BjCmZjw066U5K5TmPknv+X9+uflPt/kn/Mj79HMyeHLkxNG59zn0U5DPpp0yHX2ioo3RuTmEJyIzxp1Jgce0U5nlMt/k3/Mj79QPKTb/Jv/AEUffqZmTwpcmDt4GFNbGQ24IUFJykHVxShmOyk+mHfHetu6YDbaXAcYUcSQMglQ4E8SKXppctjqdgi1mtcvk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82" name="Picture 10" descr="http://tropicsofmeta.files.wordpress.com/2013/12/life-detroit-car-makers-world-war-ii-1942_8_chrysler-tan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" y="1371600"/>
            <a:ext cx="8041424" cy="5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79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700" name="Picture 4" descr="http://www.georgiaencyclopedia.org/sites/default/files/styles/article-top/public/m-10375.jpg?itok=II2aGg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28600"/>
            <a:ext cx="4972050" cy="373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http://college.holycross.edu/faculty/syuhl/pubhist/quinsigamond/industry/industrialmobilz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424" y="2667000"/>
            <a:ext cx="5715000" cy="402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404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4295774" cy="1371600"/>
          </a:xfrm>
        </p:spPr>
        <p:txBody>
          <a:bodyPr/>
          <a:lstStyle/>
          <a:p>
            <a:pPr algn="ctr"/>
            <a:r>
              <a:rPr lang="en-US" dirty="0" smtClean="0"/>
              <a:t>Destroyers for Bases Deal</a:t>
            </a:r>
            <a:endParaRPr lang="en-US" dirty="0"/>
          </a:p>
        </p:txBody>
      </p:sp>
      <p:pic>
        <p:nvPicPr>
          <p:cNvPr id="5122" name="Picture 2" descr="http://americanhistory.unomaha.edu/module_files/destroyers%20for%20ba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"/>
            <a:ext cx="4352925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4.bp.blogspot.com/-75E_tEBApo8/UIJcVXbMXcI/AAAAAAAAWhc/VPhIX_l2_Rk/s1600/DaMi+400904+001p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76" y="4495800"/>
            <a:ext cx="4408492" cy="221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ibiblio.org/hyperwar/USA/USA-Victory/img/USA-Victory-p67.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89324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062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Liberty ships</a:t>
            </a:r>
            <a:endParaRPr lang="en-US" dirty="0"/>
          </a:p>
        </p:txBody>
      </p:sp>
      <p:pic>
        <p:nvPicPr>
          <p:cNvPr id="30722" name="Picture 2" descr="http://upload.wikimedia.org/wikipedia/commons/4/49/SS_John_W_Br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562850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293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Production Board</a:t>
            </a:r>
            <a:endParaRPr lang="en-US" dirty="0"/>
          </a:p>
        </p:txBody>
      </p:sp>
      <p:pic>
        <p:nvPicPr>
          <p:cNvPr id="31746" name="Picture 2" descr="http://upload.wikimedia.org/wikipedia/commons/thumb/0/03/US-WarProductionBoard-Seal.svg/720px-US-WarProductionBoard-Sea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32004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s://art.unt.edu/ntieva/pages/about/newsletters/vol_15/no_1/w2p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"/>
            <a:ext cx="2286000" cy="309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http://12freckerwwii5e.wikispaces.com/file/view/Production-1.jpg/378427352/366x513/Production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88" y="1447800"/>
            <a:ext cx="3486150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5924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Service and Training Act</a:t>
            </a:r>
            <a:endParaRPr lang="en-US" dirty="0"/>
          </a:p>
        </p:txBody>
      </p:sp>
      <p:pic>
        <p:nvPicPr>
          <p:cNvPr id="32770" name="Picture 2" descr="http://images.encyclopedia.com/utility/image.aspx?id=2798343&amp;imagetype=H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75985"/>
            <a:ext cx="3314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://content.artofmanliness.com/uploads/2011/09/bo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09284"/>
            <a:ext cx="476250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644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V Campaign</a:t>
            </a:r>
            <a:endParaRPr lang="en-US" dirty="0"/>
          </a:p>
        </p:txBody>
      </p:sp>
      <p:pic>
        <p:nvPicPr>
          <p:cNvPr id="33794" name="Picture 2" descr="http://www.archives.gov/research/african-americans/ww2-pictures/images/african-americans-wwii-0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7185181" cy="523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4324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Benjamin O. Davis</a:t>
            </a:r>
            <a:endParaRPr lang="en-US" dirty="0"/>
          </a:p>
        </p:txBody>
      </p:sp>
      <p:pic>
        <p:nvPicPr>
          <p:cNvPr id="34820" name="Picture 4" descr="http://acurvygirlsjourney.files.wordpress.com/2014/02/tuskegee-air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" y="1600200"/>
            <a:ext cx="7546975" cy="509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http://www.history.army.mil/images/topics/afam/dav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399"/>
            <a:ext cx="3810000" cy="25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382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Oveta</a:t>
            </a:r>
            <a:r>
              <a:rPr lang="en-US" dirty="0" smtClean="0"/>
              <a:t> Culp Hobby and the WAC</a:t>
            </a:r>
            <a:endParaRPr lang="en-US" dirty="0"/>
          </a:p>
        </p:txBody>
      </p:sp>
      <p:pic>
        <p:nvPicPr>
          <p:cNvPr id="35842" name="Picture 2" descr="http://scholarship.rice.edu/bitstream/handle/1911/37099/USRICEwrc459560201_001.jpg?sequence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86294"/>
            <a:ext cx="47625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http://blogs.archives.gov/wp-content/blogs.dir/14/files/2011/03/2011.03.14-WAC-Muddy-Boo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87897"/>
            <a:ext cx="3582221" cy="415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6495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Ye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543800" cy="959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3961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Ye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3124200"/>
            <a:ext cx="7849699" cy="998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71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plhb.tripod.com/p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49" y="685800"/>
            <a:ext cx="6984501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199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Tides</a:t>
            </a:r>
            <a:endParaRPr lang="en-US" dirty="0"/>
          </a:p>
        </p:txBody>
      </p:sp>
      <p:pic>
        <p:nvPicPr>
          <p:cNvPr id="6146" name="Picture 2" descr="http://library.thinkquest.org/CR0215466/maginot-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752600"/>
            <a:ext cx="53530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eattletimes.com/ABPub/2006/12/14/20034776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"/>
            <a:ext cx="3048000" cy="446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83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 for Freedom Committee</a:t>
            </a:r>
            <a:endParaRPr lang="en-US" dirty="0"/>
          </a:p>
        </p:txBody>
      </p:sp>
      <p:pic>
        <p:nvPicPr>
          <p:cNvPr id="4" name="Picture 2" descr="http://leasurec.edublogs.org/files/2013/04/cartoon-world-war-ii-granger-pxjwj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27018"/>
            <a:ext cx="6229425" cy="52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944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0999" y="6927"/>
            <a:ext cx="7680960" cy="1066800"/>
          </a:xfrm>
        </p:spPr>
        <p:txBody>
          <a:bodyPr/>
          <a:lstStyle/>
          <a:p>
            <a:r>
              <a:rPr lang="en-US" dirty="0" smtClean="0"/>
              <a:t>Fight for Freedom Committee</a:t>
            </a:r>
            <a:endParaRPr lang="en-US" dirty="0"/>
          </a:p>
        </p:txBody>
      </p:sp>
      <p:pic>
        <p:nvPicPr>
          <p:cNvPr id="1026" name="Picture 2" descr="http://dittj.edublogs.org/files/2013/04/dr.-suess-wwII-cartoon-v3r55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45" y="1444769"/>
            <a:ext cx="4314825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rcapwebpage.com/VCSUSHISTORY/neutralitya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178935"/>
            <a:ext cx="401002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315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Committee to Defend America by Aiding Allies</a:t>
            </a:r>
            <a:endParaRPr lang="en-US" dirty="0"/>
          </a:p>
        </p:txBody>
      </p:sp>
      <p:pic>
        <p:nvPicPr>
          <p:cNvPr id="7170" name="Picture 2" descr="http://i.ebayimg.com/t/Antique-WORLD-WAR-II-Stamp-COMMITTEE-TO-DEFEND-AMERICA-BY-AIDING-THE-ALLIES-/00/s/NzQxWDEzMDc=/z/8o4AAOxyDLZSBALw/$T2eC16ZHJGsFFMe)!MFzBSB!Lv5kdw~~60_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403411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William Allen 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315" y="770659"/>
            <a:ext cx="476250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88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304800"/>
            <a:ext cx="7680960" cy="1066800"/>
          </a:xfrm>
        </p:spPr>
        <p:txBody>
          <a:bodyPr/>
          <a:lstStyle/>
          <a:p>
            <a:r>
              <a:rPr lang="en-US" dirty="0" smtClean="0"/>
              <a:t>America First Committee</a:t>
            </a:r>
            <a:endParaRPr lang="en-US" dirty="0"/>
          </a:p>
        </p:txBody>
      </p:sp>
      <p:pic>
        <p:nvPicPr>
          <p:cNvPr id="4" name="Picture 2" descr="http://www.eagleton.rutgers.edu/research/americanhistory/images/amfir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695700" cy="527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1.bp.blogspot.com/-G7rVjZ9Aq3M/Uhg48Gcb4DI/AAAAAAAAHyg/E-u25eyFEmA/s1600/America+First+CommitteeI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4239491" cy="275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ehpg.files.wordpress.com/2008/09/lindbergh-charles-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255309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485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208</TotalTime>
  <Words>83</Words>
  <Application>Microsoft Office PowerPoint</Application>
  <PresentationFormat>On-screen Show (4:3)</PresentationFormat>
  <Paragraphs>24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Mylar</vt:lpstr>
      <vt:lpstr>Entering the War and Mobilizing for War</vt:lpstr>
      <vt:lpstr>Background</vt:lpstr>
      <vt:lpstr>Destroyers for Bases Deal</vt:lpstr>
      <vt:lpstr>PowerPoint Presentation</vt:lpstr>
      <vt:lpstr>Changing Tides</vt:lpstr>
      <vt:lpstr>Fight for Freedom Committee</vt:lpstr>
      <vt:lpstr>Fight for Freedom Committee</vt:lpstr>
      <vt:lpstr>Committee to Defend America by Aiding Allies</vt:lpstr>
      <vt:lpstr>America First Committee</vt:lpstr>
      <vt:lpstr>Criticism of America First Committee</vt:lpstr>
      <vt:lpstr>Criticisms of Lindbergh</vt:lpstr>
      <vt:lpstr>PowerPoint Presentation</vt:lpstr>
      <vt:lpstr>Election of 1940</vt:lpstr>
      <vt:lpstr>Lend Lease Act</vt:lpstr>
      <vt:lpstr>Hemispheric Defense Zone</vt:lpstr>
      <vt:lpstr>Atlantic Charter</vt:lpstr>
      <vt:lpstr>German U-Boats</vt:lpstr>
      <vt:lpstr>Pearl Harbor Causes</vt:lpstr>
      <vt:lpstr>Export Control 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Mobilization</vt:lpstr>
      <vt:lpstr>PowerPoint Presentation</vt:lpstr>
      <vt:lpstr>Liberty ships</vt:lpstr>
      <vt:lpstr>War Production Board</vt:lpstr>
      <vt:lpstr>Selective Service and Training Act</vt:lpstr>
      <vt:lpstr>Double V Campaign</vt:lpstr>
      <vt:lpstr>Benjamin O. Davis</vt:lpstr>
      <vt:lpstr>Oveta Culp Hobby and the WAC</vt:lpstr>
      <vt:lpstr>PowerPoint Presentation</vt:lpstr>
      <vt:lpstr>PowerPoint Presentation</vt:lpstr>
    </vt:vector>
  </TitlesOfParts>
  <Company>Cosmos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Entering the War and Mobilizing for War</dc:title>
  <dc:creator>mrives</dc:creator>
  <cp:lastModifiedBy>Maria Rives</cp:lastModifiedBy>
  <cp:revision>12</cp:revision>
  <dcterms:created xsi:type="dcterms:W3CDTF">2014-02-20T15:45:49Z</dcterms:created>
  <dcterms:modified xsi:type="dcterms:W3CDTF">2015-01-26T21:57:24Z</dcterms:modified>
</cp:coreProperties>
</file>