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58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8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24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37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6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92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518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950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20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66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17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875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D50BC-6BB3-1040-A664-AB68F571C06F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77278-8ECF-F14B-AA27-BD42BC6F8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67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17471" y="417789"/>
            <a:ext cx="855500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Politics of Protest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61639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Counterculture Declines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Hippie communities become seedy and deteriorate</a:t>
            </a:r>
          </a:p>
          <a:p>
            <a:r>
              <a:rPr lang="en-US" dirty="0" smtClean="0"/>
              <a:t>Glamour of drug use wanes</a:t>
            </a:r>
          </a:p>
          <a:p>
            <a:r>
              <a:rPr lang="en-US" dirty="0" smtClean="0"/>
              <a:t>Unable to establish an ideal community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8243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Impact-Fashion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Men’s clothes became more colorful</a:t>
            </a:r>
          </a:p>
          <a:p>
            <a:r>
              <a:rPr lang="en-US" dirty="0" smtClean="0"/>
              <a:t>Women’s clothes became more comfortable</a:t>
            </a:r>
          </a:p>
          <a:p>
            <a:r>
              <a:rPr lang="en-US" dirty="0" smtClean="0"/>
              <a:t>Recycled clothing (blurs social class lines)</a:t>
            </a:r>
          </a:p>
          <a:p>
            <a:r>
              <a:rPr lang="en-US" dirty="0" smtClean="0"/>
              <a:t>Ethnic clothing-beads, fringes, tie-dyed</a:t>
            </a:r>
          </a:p>
          <a:p>
            <a:endParaRPr lang="en-US" dirty="0"/>
          </a:p>
          <a:p>
            <a:r>
              <a:rPr lang="en-US" i="1" dirty="0" smtClean="0"/>
              <a:t>Hair</a:t>
            </a:r>
            <a:r>
              <a:rPr lang="en-US" dirty="0" smtClean="0"/>
              <a:t> the 1967 musical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22343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Impact-Art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 art-subject matter comes from pop culture (comic books, advertisements, brand names</a:t>
            </a:r>
          </a:p>
          <a:p>
            <a:endParaRPr lang="en-US" dirty="0"/>
          </a:p>
          <a:p>
            <a:r>
              <a:rPr lang="en-US" dirty="0" smtClean="0"/>
              <a:t>Andy Warhol</a:t>
            </a:r>
          </a:p>
          <a:p>
            <a:endParaRPr lang="en-US" dirty="0"/>
          </a:p>
          <a:p>
            <a:r>
              <a:rPr lang="en-US" dirty="0" smtClean="0"/>
              <a:t>Roy Lichtenstein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3774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Impact-Music and 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 n roll-eventually becomes mainstream</a:t>
            </a:r>
          </a:p>
          <a:p>
            <a:r>
              <a:rPr lang="en-US" dirty="0" smtClean="0"/>
              <a:t>Beatles</a:t>
            </a:r>
          </a:p>
          <a:p>
            <a:r>
              <a:rPr lang="en-US" dirty="0" smtClean="0"/>
              <a:t>Bob Dylan</a:t>
            </a:r>
          </a:p>
          <a:p>
            <a:r>
              <a:rPr lang="en-US" dirty="0" smtClean="0"/>
              <a:t>Janis Joplin</a:t>
            </a:r>
          </a:p>
          <a:p>
            <a:r>
              <a:rPr lang="en-US" dirty="0" smtClean="0"/>
              <a:t>Jimi Hendrix</a:t>
            </a:r>
          </a:p>
          <a:p>
            <a:r>
              <a:rPr lang="en-US" dirty="0" smtClean="0"/>
              <a:t>Woodstock in 1969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122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Belief that men and women should be equal politically, economically, and socially</a:t>
            </a:r>
          </a:p>
          <a:p>
            <a:r>
              <a:rPr lang="en-US" dirty="0" smtClean="0"/>
              <a:t>After 19</a:t>
            </a:r>
            <a:r>
              <a:rPr lang="en-US" baseline="30000" dirty="0" smtClean="0"/>
              <a:t>th</a:t>
            </a:r>
            <a:r>
              <a:rPr lang="en-US" dirty="0" smtClean="0"/>
              <a:t> amendment passed, some crusaders wanted an amendment forbidding discriminating on the basis of gender</a:t>
            </a:r>
          </a:p>
          <a:p>
            <a:r>
              <a:rPr lang="en-US" dirty="0" smtClean="0"/>
              <a:t>Increased responsibilities in WWII, but then women return to the kitchen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1092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Women’s Movement Reawakens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resentful over unequal pay, less distinguished jobs, etc.</a:t>
            </a:r>
          </a:p>
          <a:p>
            <a:r>
              <a:rPr lang="en-US" dirty="0" smtClean="0"/>
              <a:t>Strides made with JFK’s President’s Commission on the Status of Women and the Equal Pay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592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Workplace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VII of the Civil Rights Act of 1964 outlawed job discrimination on the basis of gender</a:t>
            </a:r>
          </a:p>
          <a:p>
            <a:r>
              <a:rPr lang="en-US" dirty="0" smtClean="0"/>
              <a:t>Equal Employment Opportunity Commission in charge of handling the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7283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Feminine Mystique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Betty Friedan 1963</a:t>
            </a:r>
          </a:p>
          <a:p>
            <a:r>
              <a:rPr lang="en-US" dirty="0" smtClean="0"/>
              <a:t>Unhappiness over inequality and feeling unfulfilled</a:t>
            </a:r>
          </a:p>
          <a:p>
            <a:endParaRPr lang="en-US" dirty="0"/>
          </a:p>
          <a:p>
            <a:r>
              <a:rPr lang="en-US" dirty="0" smtClean="0"/>
              <a:t>NOW (National Organization for Women)=complete equality and freedom of choice for women</a:t>
            </a:r>
          </a:p>
          <a:p>
            <a:pPr lvl="1"/>
            <a:r>
              <a:rPr lang="en-US" dirty="0" smtClean="0"/>
              <a:t>Want Equal Rights Amendment </a:t>
            </a:r>
          </a:p>
          <a:p>
            <a:pPr lvl="1"/>
            <a:r>
              <a:rPr lang="en-US" dirty="0" smtClean="0"/>
              <a:t>Gloria Steinem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196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Women’s Topics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Title IX: prohibits federally funded schools from discriminating against girls and young women</a:t>
            </a:r>
          </a:p>
          <a:p>
            <a:r>
              <a:rPr lang="en-US" dirty="0" smtClean="0"/>
              <a:t>Roe v. Wade </a:t>
            </a:r>
          </a:p>
          <a:p>
            <a:r>
              <a:rPr lang="en-US" dirty="0" smtClean="0"/>
              <a:t>1972 Congress approves Equal Rights Amendment, but not all the states ratify it</a:t>
            </a:r>
          </a:p>
          <a:p>
            <a:pPr lvl="1"/>
            <a:r>
              <a:rPr lang="en-US" dirty="0" smtClean="0"/>
              <a:t>Opponent Phyllis </a:t>
            </a:r>
            <a:r>
              <a:rPr lang="en-US" dirty="0" err="1" smtClean="0"/>
              <a:t>Schafly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182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Affirmative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MLK dies, focus is on access to jobs and education</a:t>
            </a:r>
          </a:p>
          <a:p>
            <a:r>
              <a:rPr lang="en-US" dirty="0" smtClean="0"/>
              <a:t>Affirmative action: active effort to improve employment or educational opportunities for minorities</a:t>
            </a:r>
          </a:p>
          <a:p>
            <a:r>
              <a:rPr lang="en-US" dirty="0" smtClean="0"/>
              <a:t>Challenges</a:t>
            </a:r>
          </a:p>
          <a:p>
            <a:pPr lvl="1"/>
            <a:r>
              <a:rPr lang="en-US" dirty="0" smtClean="0"/>
              <a:t>Reverse discrimination</a:t>
            </a:r>
          </a:p>
          <a:p>
            <a:pPr lvl="1"/>
            <a:r>
              <a:rPr lang="en-US" dirty="0" smtClean="0"/>
              <a:t>Bakke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56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Politics of Protest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we learn about forms of protest and different social movements, you will be required to look up primary source images that reflect the 1960s and 1970s.  Arrange these images on a collage (size can be anywhere between one page and a poster), complete with an appropriate title of your choosing, a written explanation of your images and how they reflect the time period, and a proper works cited page.  This will be due on Thursday, April 17</a:t>
            </a:r>
            <a:r>
              <a:rPr lang="en-US" baseline="30000" dirty="0" smtClean="0"/>
              <a:t>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935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for Hispanics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Hispanics face prejudice, limited access to education, housing, and employment</a:t>
            </a:r>
          </a:p>
          <a:p>
            <a:r>
              <a:rPr lang="en-US" dirty="0" smtClean="0"/>
              <a:t>Cesar Chavez and Dolores Huerta form the United Farm Workers</a:t>
            </a:r>
          </a:p>
          <a:p>
            <a:pPr lvl="1"/>
            <a:r>
              <a:rPr lang="en-US" dirty="0" smtClean="0"/>
              <a:t>Organization demanding union recognition, increased wages, and better benefits for migrant workers</a:t>
            </a:r>
          </a:p>
          <a:p>
            <a:pPr lvl="1"/>
            <a:r>
              <a:rPr lang="en-US" dirty="0" smtClean="0"/>
              <a:t>Boycott grapes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31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Activism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League of United Latin American Citizens (LULAC): rights for Mexican Americans in court, hiring, and education</a:t>
            </a:r>
          </a:p>
          <a:p>
            <a:pPr lvl="1"/>
            <a:r>
              <a:rPr lang="en-US" dirty="0" smtClean="0"/>
              <a:t>Hernandez v. Texas (juries)</a:t>
            </a:r>
            <a:endParaRPr lang="en-US" dirty="0"/>
          </a:p>
          <a:p>
            <a:r>
              <a:rPr lang="en-US" dirty="0" smtClean="0"/>
              <a:t>La </a:t>
            </a:r>
            <a:r>
              <a:rPr lang="en-US" dirty="0" err="1" smtClean="0"/>
              <a:t>Raza</a:t>
            </a:r>
            <a:r>
              <a:rPr lang="en-US" dirty="0" smtClean="0"/>
              <a:t> </a:t>
            </a:r>
            <a:r>
              <a:rPr lang="en-US" dirty="0" err="1" smtClean="0"/>
              <a:t>Unida</a:t>
            </a:r>
            <a:r>
              <a:rPr lang="en-US" dirty="0" smtClean="0"/>
              <a:t> (Jose Angel Gutierrez): push for job training programs and greater access to financial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4165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for 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grievances against America</a:t>
            </a:r>
          </a:p>
          <a:p>
            <a:r>
              <a:rPr lang="en-US" dirty="0" smtClean="0"/>
              <a:t>High unemployment rate, discrimination, limited education, low life expectancy</a:t>
            </a:r>
          </a:p>
          <a:p>
            <a:r>
              <a:rPr lang="en-US" dirty="0" smtClean="0"/>
              <a:t>Declaration of Indian Purpose 1961: call for greater economic opportunities on reservations</a:t>
            </a:r>
          </a:p>
          <a:p>
            <a:r>
              <a:rPr lang="en-US" dirty="0" smtClean="0"/>
              <a:t>Indian Civil Rights Act 1968: guaranteed reservation residents protections of Bill of Rights, but also recognized reservation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91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Civil Rights for 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Indian Movement: militant group who wanted more action for Native rights</a:t>
            </a:r>
          </a:p>
          <a:p>
            <a:pPr lvl="1"/>
            <a:r>
              <a:rPr lang="en-US" dirty="0" smtClean="0"/>
              <a:t>Protect on Alcatraz</a:t>
            </a:r>
          </a:p>
          <a:p>
            <a:pPr lvl="1"/>
            <a:r>
              <a:rPr lang="en-US" dirty="0" smtClean="0"/>
              <a:t>FBI incident at Wounded Knee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225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Native Gains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Indian Self-Determination and Educational Assistance Act 1975: increased funds for Native American education </a:t>
            </a:r>
          </a:p>
          <a:p>
            <a:r>
              <a:rPr lang="en-US" dirty="0" smtClean="0"/>
              <a:t>Land and water rights Supreme Court gains</a:t>
            </a:r>
          </a:p>
          <a:p>
            <a:r>
              <a:rPr lang="en-US" dirty="0" smtClean="0"/>
              <a:t>Economic gains include developing businesses (including casinos)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01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Banning of DDT pesticide in 1972</a:t>
            </a:r>
          </a:p>
          <a:p>
            <a:pPr lvl="1"/>
            <a:r>
              <a:rPr lang="en-US" dirty="0" smtClean="0"/>
              <a:t>Rachel Carson’s </a:t>
            </a:r>
            <a:r>
              <a:rPr lang="en-US" i="1" dirty="0" smtClean="0"/>
              <a:t>Silent Spring </a:t>
            </a:r>
            <a:r>
              <a:rPr lang="en-US" dirty="0" smtClean="0"/>
              <a:t>reveals hazards of this pesticide</a:t>
            </a:r>
            <a:endParaRPr lang="en-US" dirty="0"/>
          </a:p>
          <a:p>
            <a:r>
              <a:rPr lang="en-US" dirty="0" smtClean="0"/>
              <a:t>Concern over smog</a:t>
            </a:r>
          </a:p>
          <a:p>
            <a:r>
              <a:rPr lang="en-US" dirty="0" smtClean="0"/>
              <a:t>April 1970: Earth Day </a:t>
            </a:r>
          </a:p>
          <a:p>
            <a:r>
              <a:rPr lang="en-US" dirty="0" smtClean="0"/>
              <a:t>Nixon: Environmental Protection Agency </a:t>
            </a:r>
          </a:p>
          <a:p>
            <a:pPr lvl="1"/>
            <a:r>
              <a:rPr lang="en-US" dirty="0" smtClean="0"/>
              <a:t>Set and enforce pollution standards, conduct research, coordinate anti-pollution activities with state and local </a:t>
            </a:r>
            <a:r>
              <a:rPr lang="en-US" dirty="0" err="1" smtClean="0"/>
              <a:t>govts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27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Clean Air Act 1970: emissions standards for factories and automobiles</a:t>
            </a:r>
          </a:p>
          <a:p>
            <a:r>
              <a:rPr lang="en-US" dirty="0" smtClean="0"/>
              <a:t>Clean Water Act 1972: restricted discharge of pollutants into nation’s lakes and rivers</a:t>
            </a:r>
          </a:p>
          <a:p>
            <a:r>
              <a:rPr lang="en-US" dirty="0" smtClean="0"/>
              <a:t>Endangered Species Act 1973: measures for saving threatened animal species</a:t>
            </a:r>
          </a:p>
          <a:p>
            <a:r>
              <a:rPr lang="en-US" dirty="0" smtClean="0"/>
              <a:t>Love Canal dumping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07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 over nuclear power</a:t>
            </a:r>
          </a:p>
          <a:p>
            <a:r>
              <a:rPr lang="en-US" dirty="0" smtClean="0"/>
              <a:t>March 28, 1979: Three Mile Island-radiation escapes from reactor into air (doubts about safety of nuclear energy)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701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Consumer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Ralph </a:t>
            </a:r>
            <a:r>
              <a:rPr lang="en-US" dirty="0" err="1" smtClean="0"/>
              <a:t>Nadar</a:t>
            </a:r>
            <a:endParaRPr lang="en-US" dirty="0" smtClean="0"/>
          </a:p>
          <a:p>
            <a:r>
              <a:rPr lang="en-US" dirty="0" smtClean="0"/>
              <a:t>National Traffic and Motor Vehicle Safety 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95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978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00860"/>
          </a:xfrm>
        </p:spPr>
        <p:txBody>
          <a:bodyPr>
            <a:normAutofit/>
          </a:bodyPr>
          <a:lstStyle/>
          <a:p>
            <a:r>
              <a:rPr lang="en-US" dirty="0" smtClean="0"/>
              <a:t>Challenged the American political and social system and conventional middle-class values</a:t>
            </a:r>
          </a:p>
          <a:p>
            <a:r>
              <a:rPr lang="en-US" dirty="0" smtClean="0"/>
              <a:t>Roots</a:t>
            </a:r>
          </a:p>
          <a:p>
            <a:pPr lvl="1"/>
            <a:r>
              <a:rPr lang="en-US" dirty="0" smtClean="0"/>
              <a:t>1950s: prosperity did not extend to all</a:t>
            </a:r>
          </a:p>
          <a:p>
            <a:pPr lvl="1"/>
            <a:r>
              <a:rPr lang="en-US" dirty="0" smtClean="0"/>
              <a:t>Beat movement openly criticizes conformity over independence and financial gain over spiritual/social advancement</a:t>
            </a:r>
          </a:p>
          <a:p>
            <a:pPr lvl="1"/>
            <a:r>
              <a:rPr lang="en-US" dirty="0" smtClean="0"/>
              <a:t>Nuclear arms race makes many uneasy about the future</a:t>
            </a:r>
          </a:p>
          <a:p>
            <a:pPr lvl="1"/>
            <a:r>
              <a:rPr lang="en-US" dirty="0" smtClean="0"/>
              <a:t>Active in social causes (civil rights, Peace Corps)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4162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Youth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Roots</a:t>
            </a:r>
          </a:p>
          <a:p>
            <a:pPr lvl="1"/>
            <a:r>
              <a:rPr lang="en-US" dirty="0" smtClean="0"/>
              <a:t>“Baby boom” generation</a:t>
            </a:r>
          </a:p>
          <a:p>
            <a:pPr lvl="2"/>
            <a:r>
              <a:rPr lang="en-US" dirty="0" smtClean="0"/>
              <a:t>1970: 58% of population is younger than 34</a:t>
            </a:r>
          </a:p>
          <a:p>
            <a:pPr lvl="1"/>
            <a:r>
              <a:rPr lang="en-US" dirty="0" smtClean="0"/>
              <a:t>Rapid increase in college enrollment</a:t>
            </a:r>
          </a:p>
          <a:p>
            <a:pPr lvl="2"/>
            <a:r>
              <a:rPr lang="en-US" dirty="0" smtClean="0"/>
              <a:t>College life empowers young people with a sense of freedom and independence</a:t>
            </a:r>
          </a:p>
          <a:p>
            <a:pPr lvl="2"/>
            <a:r>
              <a:rPr lang="en-US" dirty="0" smtClean="0"/>
              <a:t>Meet and bond with others who share common interests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016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for a Democratic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Port Huron Statement 1962: end to apathy; urge citizens to stop accepting a country run by big corporations and big government</a:t>
            </a:r>
          </a:p>
          <a:p>
            <a:r>
              <a:rPr lang="en-US" dirty="0" smtClean="0"/>
              <a:t>New Left</a:t>
            </a:r>
          </a:p>
          <a:p>
            <a:r>
              <a:rPr lang="en-US" dirty="0" smtClean="0"/>
              <a:t>Protest Vietnam War</a:t>
            </a:r>
          </a:p>
          <a:p>
            <a:r>
              <a:rPr lang="en-US" dirty="0" smtClean="0"/>
              <a:t>Address poverty, campus regulations, nuclear power, and racism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682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Speech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Mario </a:t>
            </a:r>
            <a:r>
              <a:rPr lang="en-US" dirty="0" err="1" smtClean="0"/>
              <a:t>Savio</a:t>
            </a:r>
            <a:r>
              <a:rPr lang="en-US" dirty="0" smtClean="0"/>
              <a:t> at UC Berkeley</a:t>
            </a:r>
          </a:p>
          <a:p>
            <a:r>
              <a:rPr lang="en-US" dirty="0" smtClean="0"/>
              <a:t>Reaction against restricting students rights</a:t>
            </a:r>
          </a:p>
          <a:p>
            <a:pPr lvl="1"/>
            <a:r>
              <a:rPr lang="en-US" dirty="0" smtClean="0"/>
              <a:t>Can’t hand out literature or recruit volunteers for political causes</a:t>
            </a:r>
          </a:p>
          <a:p>
            <a:r>
              <a:rPr lang="en-US" dirty="0" smtClean="0"/>
              <a:t>Dec. 2, 1964: police break up </a:t>
            </a:r>
            <a:r>
              <a:rPr lang="en-US" dirty="0" err="1" smtClean="0"/>
              <a:t>Savio’s</a:t>
            </a:r>
            <a:r>
              <a:rPr lang="en-US" dirty="0" smtClean="0"/>
              <a:t> speech and sit-in which result in student strikes</a:t>
            </a:r>
          </a:p>
          <a:p>
            <a:r>
              <a:rPr lang="en-US" dirty="0" smtClean="0"/>
              <a:t>Supreme Court upholds freedom of speech and assembly rights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641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Counterculture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Culture with values and beliefs different from the mainstream</a:t>
            </a:r>
          </a:p>
          <a:p>
            <a:r>
              <a:rPr lang="en-US" dirty="0" smtClean="0"/>
              <a:t>Promote flamboyant dress, rock music, drug use, and free and independent living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Hippies</a:t>
            </a:r>
          </a:p>
          <a:p>
            <a:pPr lvl="1"/>
            <a:r>
              <a:rPr lang="en-US" dirty="0" smtClean="0"/>
              <a:t>Religious movements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858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3610"/>
          </a:xfrm>
        </p:spPr>
        <p:txBody>
          <a:bodyPr>
            <a:normAutofit/>
          </a:bodyPr>
          <a:lstStyle/>
          <a:p>
            <a:r>
              <a:rPr lang="en-US" dirty="0" smtClean="0"/>
              <a:t>Rejection of Western society and middle class values</a:t>
            </a:r>
          </a:p>
          <a:p>
            <a:r>
              <a:rPr lang="en-US" dirty="0" smtClean="0"/>
              <a:t>Utopian ideal: society should be free, close to nature, and full of love, empathy, tolerance, and cooperation</a:t>
            </a:r>
          </a:p>
          <a:p>
            <a:pPr lvl="1"/>
            <a:r>
              <a:rPr lang="en-US" dirty="0" smtClean="0"/>
              <a:t>Live in communes</a:t>
            </a:r>
          </a:p>
          <a:p>
            <a:r>
              <a:rPr lang="en-US" dirty="0" smtClean="0"/>
              <a:t>Slowly, the outward signs become what matter (long hair, headbands, shabby jeans, use of LSD)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8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Movements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Astrology, magic, Eastern religions, new forms of Christianity</a:t>
            </a:r>
          </a:p>
          <a:p>
            <a:r>
              <a:rPr lang="en-US" dirty="0" smtClean="0"/>
              <a:t>Many were led by an authoritarian (cults)</a:t>
            </a:r>
          </a:p>
          <a:p>
            <a:r>
              <a:rPr lang="en-US" dirty="0" smtClean="0"/>
              <a:t>Unification Church </a:t>
            </a:r>
          </a:p>
          <a:p>
            <a:r>
              <a:rPr lang="en-US" dirty="0" smtClean="0"/>
              <a:t>Hare Krishna</a:t>
            </a:r>
          </a:p>
        </p:txBody>
      </p:sp>
    </p:spTree>
    <p:extLst>
      <p:ext uri="{BB962C8B-B14F-4D97-AF65-F5344CB8AC3E}">
        <p14:creationId xmlns:p14="http://schemas.microsoft.com/office/powerpoint/2010/main" val="566332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1017</Words>
  <Application>Microsoft Office PowerPoint</Application>
  <PresentationFormat>On-screen Show (4:3)</PresentationFormat>
  <Paragraphs>136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PowerPoint Presentation</vt:lpstr>
      <vt:lpstr>Politics of Protest Assignment</vt:lpstr>
      <vt:lpstr>Youth Movement</vt:lpstr>
      <vt:lpstr>Youth Movement</vt:lpstr>
      <vt:lpstr>Students for a Democratic Society</vt:lpstr>
      <vt:lpstr>Free Speech Movement</vt:lpstr>
      <vt:lpstr>Counterculture</vt:lpstr>
      <vt:lpstr>Hippies</vt:lpstr>
      <vt:lpstr>Religious Movements</vt:lpstr>
      <vt:lpstr>Counterculture Declines</vt:lpstr>
      <vt:lpstr>Impact-Fashion</vt:lpstr>
      <vt:lpstr>Impact-Art</vt:lpstr>
      <vt:lpstr>Impact-Music and Dance</vt:lpstr>
      <vt:lpstr>Feminism</vt:lpstr>
      <vt:lpstr>Women’s Movement Reawakens</vt:lpstr>
      <vt:lpstr>Workplace Rights</vt:lpstr>
      <vt:lpstr>Feminine Mystique</vt:lpstr>
      <vt:lpstr>Other Women’s Topics </vt:lpstr>
      <vt:lpstr>Affirmative Action</vt:lpstr>
      <vt:lpstr>Civil Rights for Hispanics</vt:lpstr>
      <vt:lpstr>Political Activism</vt:lpstr>
      <vt:lpstr>Civil Rights for Natives</vt:lpstr>
      <vt:lpstr>Civil Rights for Natives</vt:lpstr>
      <vt:lpstr>Native Gains </vt:lpstr>
      <vt:lpstr>Environmentalism </vt:lpstr>
      <vt:lpstr>Environmentalism</vt:lpstr>
      <vt:lpstr>Nuclear Energy</vt:lpstr>
      <vt:lpstr>Consumer Movement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mrives</cp:lastModifiedBy>
  <cp:revision>11</cp:revision>
  <dcterms:created xsi:type="dcterms:W3CDTF">2014-04-10T22:55:02Z</dcterms:created>
  <dcterms:modified xsi:type="dcterms:W3CDTF">2014-04-14T12:38:06Z</dcterms:modified>
</cp:coreProperties>
</file>