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B579F-C7EA-4623-8586-B6C4FE133B8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B4415-C6DD-4CD0-86AA-C7E4406753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After 1965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638800" cy="4389120"/>
          </a:xfrm>
        </p:spPr>
        <p:txBody>
          <a:bodyPr/>
          <a:lstStyle/>
          <a:p>
            <a:r>
              <a:rPr lang="en-US" dirty="0" smtClean="0"/>
              <a:t>More militant group organized in Oakland 1966</a:t>
            </a:r>
          </a:p>
          <a:p>
            <a:endParaRPr lang="en-US" dirty="0" smtClean="0"/>
          </a:p>
          <a:p>
            <a:r>
              <a:rPr lang="en-US" dirty="0" smtClean="0"/>
              <a:t>Preached black power, black nationalism, and economic self-sufficiency</a:t>
            </a:r>
          </a:p>
          <a:p>
            <a:endParaRPr lang="en-US" dirty="0"/>
          </a:p>
          <a:p>
            <a:r>
              <a:rPr lang="en-US" dirty="0" smtClean="0"/>
              <a:t>Urge African Americans to arm themselves and confront white society to grant them equal rights</a:t>
            </a:r>
            <a:endParaRPr lang="en-US" dirty="0"/>
          </a:p>
        </p:txBody>
      </p:sp>
      <p:pic>
        <p:nvPicPr>
          <p:cNvPr id="7172" name="Picture 4" descr="http://media-cache-ak0.pinimg.com/736x/7a/f0/fe/7af0fe4db1c2d9e2599a4612a1ef27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59" y="152400"/>
            <a:ext cx="2950741" cy="349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quirkyberkeley.com/wp-content/uploads/2013/12/Move-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2639014" cy="403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Assassination of MLK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King and the SCLC are promoting economic advancement for all impoverished Americans and plan to lobby the federal government for billions of dollars to end poverty and unemployment</a:t>
            </a:r>
          </a:p>
          <a:p>
            <a:pPr lvl="1"/>
            <a:r>
              <a:rPr lang="en-US" dirty="0" smtClean="0"/>
              <a:t>Plan to march on Washington again</a:t>
            </a:r>
          </a:p>
          <a:p>
            <a:r>
              <a:rPr lang="en-US" dirty="0" smtClean="0"/>
              <a:t>In Memphis to support a strike of African American sanitation workers </a:t>
            </a:r>
            <a:endParaRPr lang="en-US" dirty="0"/>
          </a:p>
          <a:p>
            <a:r>
              <a:rPr lang="en-US" dirty="0" smtClean="0"/>
              <a:t>April 4, 1968 Dr. King is assassinated by a sniper</a:t>
            </a:r>
          </a:p>
          <a:p>
            <a:r>
              <a:rPr lang="en-US" dirty="0" smtClean="0"/>
              <a:t>“I have been to the mountaintop…I’ve looked over and I’ve seen the Promised Land.  I may not get there with you, but I want you to know tonight that we as a people will get to the Promised Land.”</a:t>
            </a:r>
          </a:p>
        </p:txBody>
      </p:sp>
    </p:spTree>
    <p:extLst>
      <p:ext uri="{BB962C8B-B14F-4D97-AF65-F5344CB8AC3E}">
        <p14:creationId xmlns:p14="http://schemas.microsoft.com/office/powerpoint/2010/main" val="4121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  of the 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mourning</a:t>
            </a:r>
          </a:p>
          <a:p>
            <a:r>
              <a:rPr lang="en-US" dirty="0" smtClean="0"/>
              <a:t>Racial riots</a:t>
            </a:r>
          </a:p>
          <a:p>
            <a:r>
              <a:rPr lang="en-US" dirty="0" smtClean="0"/>
              <a:t>Poor People’s Campaign did not achieve any of the major objectives that MLK hoped it would</a:t>
            </a:r>
          </a:p>
          <a:p>
            <a:endParaRPr lang="en-US" dirty="0"/>
          </a:p>
          <a:p>
            <a:r>
              <a:rPr lang="en-US" dirty="0" smtClean="0"/>
              <a:t>Civil Rights Act of 1968 passed</a:t>
            </a:r>
          </a:p>
          <a:p>
            <a:pPr lvl="1"/>
            <a:r>
              <a:rPr lang="en-US" dirty="0" smtClean="0"/>
              <a:t>Outlawing discrimination in </a:t>
            </a:r>
            <a:r>
              <a:rPr lang="en-US" smtClean="0"/>
              <a:t>housing sales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Marked an end of an era</a:t>
            </a:r>
          </a:p>
          <a:p>
            <a:r>
              <a:rPr lang="en-US" dirty="0" smtClean="0"/>
              <a:t>Civil rights movement lacked unity and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1964-Civil Rights Act passed to end segregation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1964-24</a:t>
            </a:r>
            <a:r>
              <a:rPr lang="en-US" baseline="30000" dirty="0" smtClean="0"/>
              <a:t>th</a:t>
            </a:r>
            <a:r>
              <a:rPr lang="en-US" dirty="0" smtClean="0"/>
              <a:t> amendment outlaws the use of poll taxes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1965-Selma March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1965-Voting Rights Act of 1965 passed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were the two major goals of the SCLC and NAACP during the Civil Rights Era?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4389120"/>
          </a:xfrm>
        </p:spPr>
        <p:txBody>
          <a:bodyPr/>
          <a:lstStyle/>
          <a:p>
            <a:r>
              <a:rPr lang="en-US" dirty="0" smtClean="0"/>
              <a:t>End to segregation</a:t>
            </a:r>
          </a:p>
          <a:p>
            <a:pPr lvl="1"/>
            <a:r>
              <a:rPr lang="en-US" dirty="0" smtClean="0"/>
              <a:t>Civil Rights Act of 1964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Restoring voting rights of African Americans</a:t>
            </a:r>
          </a:p>
          <a:p>
            <a:pPr lvl="1"/>
            <a:r>
              <a:rPr lang="en-US" dirty="0" smtClean="0"/>
              <a:t>Voting Rights Act of 1965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http://trialx.com/curetalk/wp-content/blogs.dir/7/files/2011/05/diseases/Sclc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72" y="2057400"/>
            <a:ext cx="2651563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equality still eluded many African Americans</a:t>
            </a:r>
          </a:p>
          <a:p>
            <a:pPr lvl="1"/>
            <a:r>
              <a:rPr lang="en-US" dirty="0" smtClean="0"/>
              <a:t>Can’t be achieved through laws</a:t>
            </a:r>
            <a:endParaRPr lang="en-US" dirty="0"/>
          </a:p>
          <a:p>
            <a:r>
              <a:rPr lang="en-US" dirty="0" smtClean="0"/>
              <a:t>Racism still common</a:t>
            </a:r>
          </a:p>
          <a:p>
            <a:r>
              <a:rPr lang="en-US" dirty="0" smtClean="0"/>
              <a:t>Many African Americans still living in poverty in urban black neighborhoods</a:t>
            </a:r>
          </a:p>
          <a:p>
            <a:endParaRPr lang="en-US" dirty="0"/>
          </a:p>
          <a:p>
            <a:r>
              <a:rPr lang="en-US" dirty="0" smtClean="0"/>
              <a:t>Despite the CRA and VRA, nothing seemed to be changing for these African Americans, and anger finally erupted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riots break out in Watts (a black neighborhood in Los Angeles) after Voting Rights Act is passed</a:t>
            </a:r>
          </a:p>
          <a:p>
            <a:endParaRPr lang="en-US" dirty="0"/>
          </a:p>
          <a:p>
            <a:r>
              <a:rPr lang="en-US" dirty="0" smtClean="0"/>
              <a:t>Riots nationwide from 1965-1968</a:t>
            </a:r>
          </a:p>
          <a:p>
            <a:pPr lvl="1"/>
            <a:r>
              <a:rPr lang="en-US" dirty="0" smtClean="0"/>
              <a:t>Detroit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r>
              <a:rPr lang="en-US" dirty="0" err="1" smtClean="0"/>
              <a:t>Kerner</a:t>
            </a:r>
            <a:r>
              <a:rPr lang="en-US" dirty="0" smtClean="0"/>
              <a:t> Commission blamed white </a:t>
            </a:r>
          </a:p>
          <a:p>
            <a:pPr marL="393192" lvl="1" indent="0">
              <a:buNone/>
            </a:pPr>
            <a:r>
              <a:rPr lang="en-US" dirty="0"/>
              <a:t>w</a:t>
            </a:r>
            <a:r>
              <a:rPr lang="en-US" dirty="0" smtClean="0"/>
              <a:t>hite society and racism for the </a:t>
            </a:r>
          </a:p>
          <a:p>
            <a:pPr marL="393192" lvl="1" indent="0">
              <a:buNone/>
            </a:pPr>
            <a:r>
              <a:rPr lang="en-US" dirty="0"/>
              <a:t>m</a:t>
            </a:r>
            <a:r>
              <a:rPr lang="en-US" dirty="0" smtClean="0"/>
              <a:t>ajority of the problems</a:t>
            </a:r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2050" name="Picture 2" descr="http://americanstudieslaur.wikispaces.com/file/view/watts.jpg/123870825/380x384/wat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29000"/>
            <a:ext cx="309165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0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MLK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95800" cy="4389120"/>
          </a:xfrm>
        </p:spPr>
        <p:txBody>
          <a:bodyPr/>
          <a:lstStyle/>
          <a:p>
            <a:r>
              <a:rPr lang="en-US" dirty="0" smtClean="0"/>
              <a:t>Many African Americans now critical of MLK’s passive resistance</a:t>
            </a:r>
          </a:p>
          <a:p>
            <a:r>
              <a:rPr lang="en-US" dirty="0" smtClean="0"/>
              <a:t>He begins to focus on economic issues, by moving to a poor neighborhood in Chicago and trying to improve housing there</a:t>
            </a:r>
          </a:p>
          <a:p>
            <a:r>
              <a:rPr lang="en-US" dirty="0" smtClean="0"/>
              <a:t>Little success</a:t>
            </a:r>
            <a:endParaRPr lang="en-US" dirty="0"/>
          </a:p>
        </p:txBody>
      </p:sp>
      <p:pic>
        <p:nvPicPr>
          <p:cNvPr id="3074" name="Picture 2" descr="http://www.oxfordaasc.com/public/features/archive/0110/images/pe0025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67" y="1219200"/>
            <a:ext cx="3363033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5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Call for a more aggressive form of protest</a:t>
            </a:r>
          </a:p>
          <a:p>
            <a:endParaRPr lang="en-US" dirty="0"/>
          </a:p>
          <a:p>
            <a:r>
              <a:rPr lang="en-US" dirty="0" smtClean="0"/>
              <a:t>Focus less on cooperation with whites</a:t>
            </a:r>
          </a:p>
          <a:p>
            <a:pPr lvl="1"/>
            <a:r>
              <a:rPr lang="en-US" dirty="0" smtClean="0"/>
              <a:t>Ex: CORE and SNCC expel all whites from leadership positions</a:t>
            </a:r>
          </a:p>
          <a:p>
            <a:pPr lvl="1"/>
            <a:endParaRPr lang="en-US" dirty="0"/>
          </a:p>
          <a:p>
            <a:r>
              <a:rPr lang="en-US" dirty="0" smtClean="0"/>
              <a:t>Support physical self-defense and even violence in defense of one’s freedom</a:t>
            </a:r>
          </a:p>
          <a:p>
            <a:endParaRPr lang="en-US" dirty="0"/>
          </a:p>
          <a:p>
            <a:r>
              <a:rPr lang="en-US" dirty="0" err="1" smtClean="0"/>
              <a:t>Stokely</a:t>
            </a:r>
            <a:r>
              <a:rPr lang="en-US" dirty="0" smtClean="0"/>
              <a:t> Carmichael: leader of SNCC who believes AA should control the social, political, and economic directions of their struggle</a:t>
            </a:r>
            <a:endParaRPr lang="en-US" dirty="0"/>
          </a:p>
        </p:txBody>
      </p:sp>
      <p:pic>
        <p:nvPicPr>
          <p:cNvPr id="4098" name="Picture 2" descr="http://browngirlnextdoor.com/wp-content/uploads/2011/02/stokely-carmicha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4691"/>
            <a:ext cx="2843784" cy="22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5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867400" cy="4389120"/>
          </a:xfrm>
        </p:spPr>
        <p:txBody>
          <a:bodyPr/>
          <a:lstStyle/>
          <a:p>
            <a:r>
              <a:rPr lang="en-US" dirty="0" smtClean="0"/>
              <a:t>Pride in African American culture</a:t>
            </a:r>
          </a:p>
          <a:p>
            <a:endParaRPr lang="en-US" dirty="0"/>
          </a:p>
          <a:p>
            <a:r>
              <a:rPr lang="en-US" dirty="0" smtClean="0"/>
              <a:t>Promote racial distinctiveness </a:t>
            </a:r>
          </a:p>
          <a:p>
            <a:pPr lvl="1"/>
            <a:r>
              <a:rPr lang="en-US" dirty="0" smtClean="0"/>
              <a:t>Ex. Afro hairstyle , African-style clothing, distinct names, African American study programs in college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Dr. King: black power is a philosophy of hopelessness and despair</a:t>
            </a:r>
            <a:endParaRPr lang="en-US" dirty="0"/>
          </a:p>
        </p:txBody>
      </p:sp>
      <p:pic>
        <p:nvPicPr>
          <p:cNvPr id="5122" name="Picture 2" descr="http://ts2.mm.bing.net/th?id=HN.608018664964096587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51" y="1905000"/>
            <a:ext cx="298704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3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866"/>
            <a:ext cx="5105400" cy="1770888"/>
          </a:xfrm>
        </p:spPr>
        <p:txBody>
          <a:bodyPr>
            <a:normAutofit/>
          </a:bodyPr>
          <a:lstStyle/>
          <a:p>
            <a:r>
              <a:rPr lang="en-US" dirty="0" smtClean="0"/>
              <a:t>Malcolm X and the Nation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2536"/>
            <a:ext cx="82296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Joined Nation of Islam led by Elijah Muhammed while in prison</a:t>
            </a:r>
          </a:p>
          <a:p>
            <a:pPr lvl="1"/>
            <a:r>
              <a:rPr lang="en-US" dirty="0" smtClean="0"/>
              <a:t>Preach black nationalism (Marcus Garvey)</a:t>
            </a:r>
          </a:p>
          <a:p>
            <a:pPr lvl="1"/>
            <a:r>
              <a:rPr lang="en-US" dirty="0" smtClean="0"/>
              <a:t>African Americans should separate themselves from whites and form their own self-governing communities</a:t>
            </a:r>
          </a:p>
          <a:p>
            <a:pPr lvl="1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Did not advocate violence, but rather self-defense</a:t>
            </a:r>
          </a:p>
          <a:p>
            <a:endParaRPr lang="en-US" dirty="0"/>
          </a:p>
          <a:p>
            <a:r>
              <a:rPr lang="en-US" dirty="0" smtClean="0"/>
              <a:t>Took a pilgrimage to Mecca in 1964, which changed his views regarding whites and caused him to separate from the Nation of Islam</a:t>
            </a:r>
          </a:p>
          <a:p>
            <a:pPr lvl="1"/>
            <a:r>
              <a:rPr lang="en-US" dirty="0" smtClean="0"/>
              <a:t>Assassinated by three Nation members in 1965</a:t>
            </a:r>
            <a:endParaRPr lang="en-US" dirty="0"/>
          </a:p>
        </p:txBody>
      </p:sp>
      <p:pic>
        <p:nvPicPr>
          <p:cNvPr id="6146" name="Picture 2" descr="http://ts2.mm.bing.net/th?id=HN.608024484658022167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636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554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Civil Rights After 1965</vt:lpstr>
      <vt:lpstr>Finishing…</vt:lpstr>
      <vt:lpstr>What were the two major goals of the SCLC and NAACP during the Civil Rights Era?</vt:lpstr>
      <vt:lpstr>But…</vt:lpstr>
      <vt:lpstr>Violence</vt:lpstr>
      <vt:lpstr>Change in MLK</vt:lpstr>
      <vt:lpstr>Black Power</vt:lpstr>
      <vt:lpstr>Black Power</vt:lpstr>
      <vt:lpstr>Malcolm X and the Nation of Islam</vt:lpstr>
      <vt:lpstr>Black Panthers</vt:lpstr>
      <vt:lpstr>Assassination of MLK</vt:lpstr>
      <vt:lpstr>Aftermath  of the Assassination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After 1965</dc:title>
  <dc:creator>Maria Rives</dc:creator>
  <cp:lastModifiedBy>Maria Rives</cp:lastModifiedBy>
  <cp:revision>7</cp:revision>
  <dcterms:created xsi:type="dcterms:W3CDTF">2015-03-30T14:59:59Z</dcterms:created>
  <dcterms:modified xsi:type="dcterms:W3CDTF">2015-03-30T17:05:39Z</dcterms:modified>
</cp:coreProperties>
</file>