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5A3BB6-F752-401A-91F3-A383738677AA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BD7718-79BF-4A0B-82ED-D599BAC7B8C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Reagan </a:t>
            </a:r>
            <a:r>
              <a:rPr lang="en-US" dirty="0" smtClean="0"/>
              <a:t>Onward!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Slows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Bush inherits Reagan’s deficit and slowing economy</a:t>
            </a:r>
          </a:p>
          <a:p>
            <a:endParaRPr lang="en-US" dirty="0"/>
          </a:p>
          <a:p>
            <a:r>
              <a:rPr lang="en-US" dirty="0" smtClean="0"/>
              <a:t>Recession and unemployment</a:t>
            </a:r>
          </a:p>
          <a:p>
            <a:endParaRPr lang="en-US" dirty="0"/>
          </a:p>
          <a:p>
            <a:r>
              <a:rPr lang="en-US" dirty="0" smtClean="0"/>
              <a:t>Bush breaks no new tax promise and cuts social programs</a:t>
            </a:r>
          </a:p>
          <a:p>
            <a:endParaRPr lang="en-US" dirty="0"/>
          </a:p>
          <a:p>
            <a:r>
              <a:rPr lang="en-US" dirty="0" smtClean="0"/>
              <a:t>Americans with Disabilities Act: ends discrimination for mentally and physically challenged in workplace and public places</a:t>
            </a:r>
          </a:p>
          <a:p>
            <a:endParaRPr lang="en-US" dirty="0"/>
          </a:p>
          <a:p>
            <a:r>
              <a:rPr lang="en-US" dirty="0" smtClean="0"/>
              <a:t>Ross Perot: grassroots movement in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Technological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Circuit chips in Silicon Valley</a:t>
            </a:r>
          </a:p>
          <a:p>
            <a:r>
              <a:rPr lang="en-US" dirty="0" smtClean="0"/>
              <a:t>Computers in the military</a:t>
            </a:r>
          </a:p>
          <a:p>
            <a:r>
              <a:rPr lang="en-US" dirty="0" smtClean="0"/>
              <a:t>Steve Jobs and Steve Wozniak &amp; Apple</a:t>
            </a:r>
          </a:p>
          <a:p>
            <a:r>
              <a:rPr lang="en-US" dirty="0" smtClean="0"/>
              <a:t>Bill Gates and Microsoft</a:t>
            </a:r>
          </a:p>
          <a:p>
            <a:endParaRPr lang="en-US" dirty="0"/>
          </a:p>
          <a:p>
            <a:r>
              <a:rPr lang="en-US" dirty="0" smtClean="0"/>
              <a:t>Internet (dot-com bubble)</a:t>
            </a:r>
          </a:p>
          <a:p>
            <a:r>
              <a:rPr lang="en-US" dirty="0" smtClean="0"/>
              <a:t>Cell phones</a:t>
            </a:r>
          </a:p>
          <a:p>
            <a:endParaRPr lang="en-US" dirty="0"/>
          </a:p>
          <a:p>
            <a:r>
              <a:rPr lang="en-US" dirty="0" smtClean="0"/>
              <a:t>DNA and Watson &amp; Crick</a:t>
            </a:r>
          </a:p>
          <a:p>
            <a:r>
              <a:rPr lang="en-US" dirty="0" smtClean="0"/>
              <a:t>Humane Genome Project</a:t>
            </a:r>
            <a:endParaRPr lang="en-US" dirty="0"/>
          </a:p>
        </p:txBody>
      </p:sp>
      <p:pic>
        <p:nvPicPr>
          <p:cNvPr id="7170" name="Picture 2" descr="http://urbanhorizon.files.wordpress.com/2011/07/silicon_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93309"/>
            <a:ext cx="3633387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esources2.news.com.au/images/2013/05/26/1226601/275122-jobs-and-wozniak-19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24413"/>
            <a:ext cx="30956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Clinton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Raise taxes to pay for entitlement programs</a:t>
            </a:r>
          </a:p>
          <a:p>
            <a:r>
              <a:rPr lang="en-US" dirty="0" smtClean="0"/>
              <a:t>Family Medical Leave Act</a:t>
            </a:r>
          </a:p>
          <a:p>
            <a:r>
              <a:rPr lang="en-US" dirty="0" smtClean="0"/>
              <a:t>AmeriCorps</a:t>
            </a:r>
          </a:p>
          <a:p>
            <a:r>
              <a:rPr lang="en-US" dirty="0" smtClean="0"/>
              <a:t>National Rifle Association and the Brady Bill</a:t>
            </a:r>
          </a:p>
          <a:p>
            <a:r>
              <a:rPr lang="en-US" dirty="0" smtClean="0"/>
              <a:t>CHIP</a:t>
            </a:r>
          </a:p>
          <a:p>
            <a:r>
              <a:rPr lang="en-US" dirty="0" smtClean="0"/>
              <a:t>Impeachment for perjury</a:t>
            </a:r>
          </a:p>
          <a:p>
            <a:r>
              <a:rPr lang="en-US" dirty="0" smtClean="0"/>
              <a:t>Conflict in the Middle East </a:t>
            </a:r>
          </a:p>
          <a:p>
            <a:r>
              <a:rPr lang="en-US" dirty="0" smtClean="0"/>
              <a:t>Balances budget</a:t>
            </a:r>
          </a:p>
          <a:p>
            <a:endParaRPr lang="en-US" dirty="0"/>
          </a:p>
          <a:p>
            <a:r>
              <a:rPr lang="en-US" dirty="0" smtClean="0"/>
              <a:t>Newt Gingrich and the Contract with America fails</a:t>
            </a:r>
          </a:p>
          <a:p>
            <a:endParaRPr lang="en-US" dirty="0"/>
          </a:p>
        </p:txBody>
      </p:sp>
      <p:pic>
        <p:nvPicPr>
          <p:cNvPr id="8194" name="Picture 2" descr="http://ts1.mm.bing.net/th?id=HN.60801709262006074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2181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usatoday.net/communitymanager/_photos/on-politics/2010/01/25/Contract%20with%20Americax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60" y="3505199"/>
            <a:ext cx="2546503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at the Turn of the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NAFTA-free trade in North America</a:t>
            </a:r>
          </a:p>
          <a:p>
            <a:r>
              <a:rPr lang="en-US" dirty="0" smtClean="0"/>
              <a:t>Global warming</a:t>
            </a:r>
          </a:p>
          <a:p>
            <a:r>
              <a:rPr lang="en-US" dirty="0" smtClean="0"/>
              <a:t>Ozone concern</a:t>
            </a:r>
          </a:p>
          <a:p>
            <a:r>
              <a:rPr lang="en-US" dirty="0" smtClean="0"/>
              <a:t>Nuclear proliferation</a:t>
            </a:r>
            <a:endParaRPr lang="en-US" dirty="0"/>
          </a:p>
        </p:txBody>
      </p:sp>
      <p:pic>
        <p:nvPicPr>
          <p:cNvPr id="9218" name="Picture 2" descr="http://scrapetv.com/News/News%20Pages/Science/images-4/al-gore-global-war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26765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Republican George W. Bush and Democrat Al Gore</a:t>
            </a:r>
          </a:p>
          <a:p>
            <a:r>
              <a:rPr lang="en-US" dirty="0" smtClean="0"/>
              <a:t>Nader and the Green Party</a:t>
            </a:r>
          </a:p>
          <a:p>
            <a:r>
              <a:rPr lang="en-US" dirty="0" smtClean="0"/>
              <a:t>Florida issue</a:t>
            </a:r>
          </a:p>
          <a:p>
            <a:r>
              <a:rPr lang="en-US" dirty="0" smtClean="0"/>
              <a:t>Bush v. Gore: hand recounts violated the Equal Protection clause of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Bush declared the winner in December</a:t>
            </a:r>
            <a:endParaRPr lang="en-US" dirty="0"/>
          </a:p>
        </p:txBody>
      </p:sp>
      <p:pic>
        <p:nvPicPr>
          <p:cNvPr id="10242" name="Picture 2" descr="http://grovesapush.wikispaces.com/file/view/sm_almanac_1212_480x360.jpg/301836170/sm_almanac_1212_48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22098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4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on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September 11, 2001</a:t>
            </a:r>
          </a:p>
          <a:p>
            <a:r>
              <a:rPr lang="en-US" dirty="0" smtClean="0"/>
              <a:t>Patriot Act allows secret searches to avoid tipping off suspects in terrorist cases; nationwide search warrants; easier to wiretap, track emails, and seize voicemail</a:t>
            </a:r>
          </a:p>
          <a:p>
            <a:r>
              <a:rPr lang="en-US" dirty="0" smtClean="0"/>
              <a:t>Anthrax</a:t>
            </a:r>
          </a:p>
          <a:p>
            <a:r>
              <a:rPr lang="en-US" dirty="0" smtClean="0"/>
              <a:t>War in Afghanistan on the Taliban</a:t>
            </a:r>
          </a:p>
          <a:p>
            <a:r>
              <a:rPr lang="en-US" dirty="0" smtClean="0"/>
              <a:t>Axis of evil and WMDs</a:t>
            </a:r>
          </a:p>
          <a:p>
            <a:r>
              <a:rPr lang="en-US" dirty="0" smtClean="0"/>
              <a:t>Iraq and the gassing of the Kurds</a:t>
            </a:r>
          </a:p>
          <a:p>
            <a:r>
              <a:rPr lang="en-US" dirty="0" smtClean="0"/>
              <a:t>War in 2002</a:t>
            </a:r>
          </a:p>
          <a:p>
            <a:endParaRPr lang="en-US" dirty="0"/>
          </a:p>
          <a:p>
            <a:r>
              <a:rPr lang="en-US" dirty="0" smtClean="0"/>
              <a:t>Election of 2008</a:t>
            </a:r>
          </a:p>
        </p:txBody>
      </p:sp>
      <p:pic>
        <p:nvPicPr>
          <p:cNvPr id="11266" name="Picture 2" descr="http://ts1.mm.bing.net/th?id=HN.608042935443066263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2371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blogdacomunicacao.com.br/wp-content/uploads/2009/12/sadd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86"/>
            <a:ext cx="27431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6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Spectrum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Liberal (Left)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Believe </a:t>
            </a:r>
            <a:r>
              <a:rPr lang="en-US" dirty="0" err="1" smtClean="0"/>
              <a:t>govt</a:t>
            </a:r>
            <a:r>
              <a:rPr lang="en-US" dirty="0" smtClean="0"/>
              <a:t> should regulate the economy to protect people from large corporations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should play an active role in helping the disadvantaged</a:t>
            </a:r>
          </a:p>
          <a:p>
            <a:r>
              <a:rPr lang="en-US" dirty="0" smtClean="0"/>
              <a:t>Tax the wealthy</a:t>
            </a:r>
          </a:p>
          <a:p>
            <a:r>
              <a:rPr lang="en-US" dirty="0" smtClean="0"/>
              <a:t>Do NOT want </a:t>
            </a:r>
            <a:r>
              <a:rPr lang="en-US" dirty="0" err="1" smtClean="0"/>
              <a:t>govt</a:t>
            </a:r>
            <a:r>
              <a:rPr lang="en-US" dirty="0" smtClean="0"/>
              <a:t> to regulate social behaviors</a:t>
            </a:r>
          </a:p>
          <a:p>
            <a:r>
              <a:rPr lang="en-US" dirty="0" smtClean="0"/>
              <a:t>Supporters of free speech and privacy</a:t>
            </a:r>
          </a:p>
          <a:p>
            <a:r>
              <a:rPr lang="en-US" dirty="0" smtClean="0"/>
              <a:t>Do not believe </a:t>
            </a:r>
            <a:r>
              <a:rPr lang="en-US" dirty="0" err="1" smtClean="0"/>
              <a:t>govt</a:t>
            </a:r>
            <a:r>
              <a:rPr lang="en-US" dirty="0" smtClean="0"/>
              <a:t> should endorse religion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Conservative (Right)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Distrust of the federal 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err="1" smtClean="0"/>
              <a:t>Govt</a:t>
            </a:r>
            <a:r>
              <a:rPr lang="en-US" dirty="0" smtClean="0"/>
              <a:t> should NOT regulate eco (support free enterprise)</a:t>
            </a:r>
          </a:p>
          <a:p>
            <a:r>
              <a:rPr lang="en-US" dirty="0" smtClean="0"/>
              <a:t>Oppose high taxes </a:t>
            </a:r>
          </a:p>
          <a:p>
            <a:r>
              <a:rPr lang="en-US" dirty="0" smtClean="0"/>
              <a:t>Oppose </a:t>
            </a:r>
            <a:r>
              <a:rPr lang="en-US" dirty="0" err="1" smtClean="0"/>
              <a:t>govt</a:t>
            </a:r>
            <a:r>
              <a:rPr lang="en-US" dirty="0" smtClean="0"/>
              <a:t> programs to help the disadvantaged</a:t>
            </a:r>
          </a:p>
          <a:p>
            <a:r>
              <a:rPr lang="en-US" dirty="0" smtClean="0"/>
              <a:t>Support religious faith</a:t>
            </a:r>
          </a:p>
          <a:p>
            <a:r>
              <a:rPr lang="en-US" dirty="0" smtClean="0"/>
              <a:t>Believe social problems are the result of morality and character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Conservatism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Liberal ideas dominated politics in most of the 1900s</a:t>
            </a:r>
          </a:p>
          <a:p>
            <a:pPr lvl="1"/>
            <a:r>
              <a:rPr lang="en-US" dirty="0" smtClean="0"/>
              <a:t>New Deal=</a:t>
            </a:r>
            <a:r>
              <a:rPr lang="en-US" dirty="0" err="1" smtClean="0"/>
              <a:t>govt</a:t>
            </a:r>
            <a:r>
              <a:rPr lang="en-US" dirty="0" smtClean="0"/>
              <a:t> intervention in the economy</a:t>
            </a:r>
          </a:p>
          <a:p>
            <a:pPr lvl="1"/>
            <a:r>
              <a:rPr lang="en-US" dirty="0" smtClean="0"/>
              <a:t>Kennedy and Johnson=aid to the poor</a:t>
            </a:r>
            <a:endParaRPr lang="en-US" dirty="0"/>
          </a:p>
          <a:p>
            <a:r>
              <a:rPr lang="en-US" dirty="0" smtClean="0"/>
              <a:t>Conservatism rises in the latter half of the 1900s</a:t>
            </a:r>
          </a:p>
          <a:p>
            <a:pPr lvl="1"/>
            <a:r>
              <a:rPr lang="en-US" dirty="0" smtClean="0"/>
              <a:t>Cold War era: Liberals will turn the US communist</a:t>
            </a:r>
          </a:p>
          <a:p>
            <a:pPr lvl="1"/>
            <a:r>
              <a:rPr lang="en-US" dirty="0" smtClean="0"/>
              <a:t>Religious individuals begin to support conservatism</a:t>
            </a:r>
            <a:endParaRPr lang="en-US" dirty="0"/>
          </a:p>
          <a:p>
            <a:r>
              <a:rPr lang="en-US" dirty="0" smtClean="0"/>
              <a:t>Example: Barry Goldwater=conservative presidential nominee in 1964</a:t>
            </a:r>
          </a:p>
          <a:p>
            <a:r>
              <a:rPr lang="en-US" dirty="0" smtClean="0"/>
              <a:t>Sunbelt region starts to vote Republican</a:t>
            </a:r>
          </a:p>
          <a:p>
            <a:r>
              <a:rPr lang="en-US" dirty="0" smtClean="0"/>
              <a:t>Plus, rise of the “Moral Majority” who oppose Roe v. Wade (make abortion legal) and oppose the ERA</a:t>
            </a:r>
          </a:p>
          <a:p>
            <a:pPr lvl="1"/>
            <a:r>
              <a:rPr lang="en-US" dirty="0" smtClean="0"/>
              <a:t>Billy Graham &amp; the televangelists</a:t>
            </a:r>
          </a:p>
          <a:p>
            <a:r>
              <a:rPr lang="en-US" dirty="0" smtClean="0"/>
              <a:t>When population of Sunbelt surpasses the population of the Northeast in 1980, a Republican becomes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Conservative resurgence</a:t>
            </a:r>
          </a:p>
          <a:p>
            <a:r>
              <a:rPr lang="en-US" dirty="0" smtClean="0"/>
              <a:t>Reaganomics=raise interest rates + big tax cut</a:t>
            </a:r>
          </a:p>
          <a:p>
            <a:r>
              <a:rPr lang="en-US" dirty="0" smtClean="0"/>
              <a:t>Solves energy crisis by deregulating industry</a:t>
            </a:r>
          </a:p>
          <a:p>
            <a:r>
              <a:rPr lang="en-US" dirty="0" smtClean="0"/>
              <a:t>BUDGET DEFICIT</a:t>
            </a:r>
          </a:p>
          <a:p>
            <a:r>
              <a:rPr lang="en-US" dirty="0" smtClean="0"/>
              <a:t>Cutback on social programs, like Medicare/Medicaid</a:t>
            </a:r>
          </a:p>
          <a:p>
            <a:r>
              <a:rPr lang="en-US" dirty="0" smtClean="0"/>
              <a:t>Nominate conservative </a:t>
            </a:r>
            <a:r>
              <a:rPr lang="en-US" dirty="0" smtClean="0"/>
              <a:t>justices</a:t>
            </a:r>
          </a:p>
          <a:p>
            <a:pPr lvl="1"/>
            <a:r>
              <a:rPr lang="en-US" dirty="0" smtClean="0"/>
              <a:t>Sandra Day O’Connor</a:t>
            </a:r>
            <a:endParaRPr lang="en-US" dirty="0" smtClean="0"/>
          </a:p>
          <a:p>
            <a:r>
              <a:rPr lang="en-US" dirty="0" smtClean="0"/>
              <a:t>Reject containment and détente</a:t>
            </a:r>
          </a:p>
          <a:p>
            <a:r>
              <a:rPr lang="en-US" dirty="0" smtClean="0"/>
              <a:t>Peace Through Strength=military buildup</a:t>
            </a:r>
          </a:p>
          <a:p>
            <a:r>
              <a:rPr lang="en-US" dirty="0" smtClean="0"/>
              <a:t>Reagan Doctrine: send aid to guerilla groups fighting </a:t>
            </a:r>
            <a:r>
              <a:rPr lang="en-US" dirty="0" smtClean="0"/>
              <a:t>communism (ex. Mujahedeen in Afghanistan)</a:t>
            </a:r>
            <a:endParaRPr lang="en-US" dirty="0" smtClean="0"/>
          </a:p>
          <a:p>
            <a:r>
              <a:rPr lang="en-US" dirty="0" smtClean="0"/>
              <a:t>Iran Contra Affair</a:t>
            </a:r>
          </a:p>
          <a:p>
            <a:r>
              <a:rPr lang="en-US" dirty="0" smtClean="0"/>
              <a:t>Star Wars (Strategic Defense Initiative)</a:t>
            </a:r>
          </a:p>
          <a:p>
            <a:r>
              <a:rPr lang="en-US" dirty="0" smtClean="0"/>
              <a:t>“Tear Down this Wall”</a:t>
            </a:r>
            <a:endParaRPr lang="en-US" dirty="0"/>
          </a:p>
        </p:txBody>
      </p:sp>
      <p:pic>
        <p:nvPicPr>
          <p:cNvPr id="1026" name="Picture 2" descr="http://2.bp.blogspot.com/_CCisbc_03sQ/TUHTtEBxdCI/AAAAAAAAAJo/NLWIerXPmwY/s1600/ronald-reagan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575832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ilebersole.files.wordpress.com/2011/02/reagan_gorbache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03" y="3581400"/>
            <a:ext cx="26384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Indulgence</a:t>
            </a:r>
          </a:p>
          <a:p>
            <a:r>
              <a:rPr lang="en-US" dirty="0" smtClean="0"/>
              <a:t>Yuppies (economic growth)</a:t>
            </a:r>
          </a:p>
          <a:p>
            <a:r>
              <a:rPr lang="en-US" dirty="0" smtClean="0"/>
              <a:t>Retail Revolution</a:t>
            </a:r>
          </a:p>
          <a:p>
            <a:pPr lvl="1"/>
            <a:r>
              <a:rPr lang="en-US" dirty="0" smtClean="0"/>
              <a:t>Walmart (computer database to track sales)</a:t>
            </a:r>
          </a:p>
          <a:p>
            <a:r>
              <a:rPr lang="en-US" dirty="0" smtClean="0"/>
              <a:t>Ted Turner and CNN</a:t>
            </a:r>
          </a:p>
          <a:p>
            <a:r>
              <a:rPr lang="en-US" dirty="0" smtClean="0"/>
              <a:t>Robert Johnson and BET</a:t>
            </a:r>
          </a:p>
          <a:p>
            <a:r>
              <a:rPr lang="en-US" dirty="0" smtClean="0"/>
              <a:t>MTV</a:t>
            </a:r>
          </a:p>
          <a:p>
            <a:r>
              <a:rPr lang="en-US" dirty="0" smtClean="0"/>
              <a:t>“Just Say No”</a:t>
            </a:r>
          </a:p>
          <a:p>
            <a:r>
              <a:rPr lang="en-US" dirty="0" smtClean="0"/>
              <a:t>MADD</a:t>
            </a:r>
          </a:p>
          <a:p>
            <a:r>
              <a:rPr lang="en-US" dirty="0" smtClean="0"/>
              <a:t>1981 HIV/AIDS</a:t>
            </a:r>
            <a:endParaRPr lang="en-US" dirty="0"/>
          </a:p>
        </p:txBody>
      </p:sp>
      <p:pic>
        <p:nvPicPr>
          <p:cNvPr id="2050" name="Picture 2" descr="http://3.bp.blogspot.com/-7xkBlefn1EI/UDReHl0CktI/AAAAAAAAE2U/7-yA_HRUUwE/s1600/Dynasty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1905000" cy="23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sihoyos.com/pages/Stock/Portraits/walton-sam/images/walton-sam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228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3.mm.bing.net/th?id=HN.608019699666584036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3.mm.bing.net/th?id=HN.608032734891999296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18114"/>
            <a:ext cx="1981200" cy="29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cblue.files.wordpress.com/2009/12/mad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1687217" cy="16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Activism &amp;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Gay rights-Stonewall Riot in 1969</a:t>
            </a:r>
          </a:p>
          <a:p>
            <a:r>
              <a:rPr lang="en-US" dirty="0" smtClean="0"/>
              <a:t>Sierra Club-environmentalism</a:t>
            </a:r>
          </a:p>
          <a:p>
            <a:r>
              <a:rPr lang="en-US" dirty="0" smtClean="0"/>
              <a:t>Live Aid/Band Aid concerts in 1984</a:t>
            </a:r>
            <a:endParaRPr lang="en-US" dirty="0"/>
          </a:p>
          <a:p>
            <a:r>
              <a:rPr lang="en-US" dirty="0" smtClean="0"/>
              <a:t>AARP</a:t>
            </a:r>
          </a:p>
          <a:p>
            <a:endParaRPr lang="en-US" dirty="0"/>
          </a:p>
          <a:p>
            <a:r>
              <a:rPr lang="en-US" dirty="0" smtClean="0"/>
              <a:t>Space shuttle 1981 and space stations</a:t>
            </a:r>
          </a:p>
          <a:p>
            <a:pPr lvl="1"/>
            <a:r>
              <a:rPr lang="en-US" dirty="0" smtClean="0"/>
              <a:t>Columbia, Challenger, Endeavor, Discovery</a:t>
            </a:r>
          </a:p>
          <a:p>
            <a:pPr lvl="1"/>
            <a:r>
              <a:rPr lang="en-US" dirty="0" smtClean="0"/>
              <a:t>Skylab and International Space Station</a:t>
            </a:r>
          </a:p>
          <a:p>
            <a:endParaRPr lang="en-US" dirty="0"/>
          </a:p>
        </p:txBody>
      </p:sp>
      <p:pic>
        <p:nvPicPr>
          <p:cNvPr id="3074" name="Picture 2" descr="http://3.bp.blogspot.com/-djDoE4dOyjU/UdcFMAVeCwI/AAAAAAAAG2Y/eJzb1z9OZwA/s1600/Stonewall+Riots,+June+28,+1969+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37185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CphOzrlWq7k/TDpWPRRecCI/AAAAAAAAEvw/l72D_50eruY/s1600/live-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526972" cy="26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 H.W. Bush</a:t>
            </a:r>
          </a:p>
          <a:p>
            <a:r>
              <a:rPr lang="en-US" dirty="0" smtClean="0"/>
              <a:t>“Read my lips; no new taxes”</a:t>
            </a:r>
          </a:p>
          <a:p>
            <a:r>
              <a:rPr lang="en-US" dirty="0" smtClean="0"/>
              <a:t>Strength in foreign policy</a:t>
            </a:r>
            <a:endParaRPr lang="en-US" dirty="0"/>
          </a:p>
        </p:txBody>
      </p:sp>
      <p:pic>
        <p:nvPicPr>
          <p:cNvPr id="4098" name="Picture 2" descr="http://static.tvtropes.org/pmwiki/pub/images/HWB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83771"/>
            <a:ext cx="28575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Cold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Berlin Wall falls in 1989</a:t>
            </a:r>
          </a:p>
          <a:p>
            <a:r>
              <a:rPr lang="en-US" dirty="0" smtClean="0"/>
              <a:t>Gorbachev pursues perestroika (restructuring to allow for private enterprise) and glasnost (openness in terms of freedom of speech and religion)</a:t>
            </a:r>
          </a:p>
          <a:p>
            <a:r>
              <a:rPr lang="en-US" dirty="0" smtClean="0"/>
              <a:t>Peaceful revolutions in Poland, Hungary, Czechoslovakia, Romania, and Bulgaria</a:t>
            </a:r>
          </a:p>
          <a:p>
            <a:r>
              <a:rPr lang="en-US" dirty="0" smtClean="0"/>
              <a:t>Dec 1991 Gorbachev announces end of Soviet Union</a:t>
            </a:r>
          </a:p>
          <a:p>
            <a:pPr lvl="1"/>
            <a:r>
              <a:rPr lang="en-US" dirty="0" smtClean="0"/>
              <a:t>Collapsed economy</a:t>
            </a:r>
            <a:endParaRPr lang="en-US" dirty="0"/>
          </a:p>
        </p:txBody>
      </p:sp>
      <p:pic>
        <p:nvPicPr>
          <p:cNvPr id="5122" name="Picture 2" descr="http://i.telegraph.co.uk/multimedia/archive/01214/berlin-wall-fall_121469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 Iraq’s dictator Saddam Hussein invades oil-rich Kuwait</a:t>
            </a:r>
          </a:p>
          <a:p>
            <a:r>
              <a:rPr lang="en-US" dirty="0" smtClean="0"/>
              <a:t>UN sets date that Saddam has to withdraw, but he does not</a:t>
            </a:r>
          </a:p>
          <a:p>
            <a:r>
              <a:rPr lang="en-US" dirty="0" smtClean="0"/>
              <a:t>January 16, 1991: Operation Desert Storm launched</a:t>
            </a:r>
          </a:p>
          <a:p>
            <a:r>
              <a:rPr lang="en-US" dirty="0" smtClean="0"/>
              <a:t>Victory for US</a:t>
            </a:r>
            <a:endParaRPr lang="en-US" dirty="0"/>
          </a:p>
        </p:txBody>
      </p:sp>
      <p:pic>
        <p:nvPicPr>
          <p:cNvPr id="6146" name="Picture 2" descr="http://www.mideastnews.com/ir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8/8f/President_Bush_rides_in_a_HUMVEE_with_General_H._Norman_Schwarzkopf_during_his_visit_with_troops_in_Saudi_Arabia_on..._-_NARA_-_186424.tif/lossy-page1-800px-President_Bush_rides_in_a_HUMVEE_with_General_H._Norman_Schwarzkopf_during_his_visit_with_troops_in_Saudi_Arabia_on..._-_NARA_-_186424.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7575"/>
            <a:ext cx="4388117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313</TotalTime>
  <Words>708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Reagan Onward!</vt:lpstr>
      <vt:lpstr>Political Spectrum</vt:lpstr>
      <vt:lpstr>Rise of Conservatism</vt:lpstr>
      <vt:lpstr>Reagan Recap</vt:lpstr>
      <vt:lpstr>Life in the 1980s</vt:lpstr>
      <vt:lpstr>Social Activism &amp; Technology</vt:lpstr>
      <vt:lpstr>New President</vt:lpstr>
      <vt:lpstr>End of the Cold War </vt:lpstr>
      <vt:lpstr>Persian Gulf War</vt:lpstr>
      <vt:lpstr>Economy Slows </vt:lpstr>
      <vt:lpstr>Technological Revolution </vt:lpstr>
      <vt:lpstr>Clinton Years</vt:lpstr>
      <vt:lpstr>Issues at the Turn of the Century</vt:lpstr>
      <vt:lpstr>Election of 2000</vt:lpstr>
      <vt:lpstr>War on Terrorism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Bush Onward!</dc:title>
  <dc:creator>mrives</dc:creator>
  <cp:lastModifiedBy>Maria Rives</cp:lastModifiedBy>
  <cp:revision>12</cp:revision>
  <dcterms:created xsi:type="dcterms:W3CDTF">2014-04-22T16:27:40Z</dcterms:created>
  <dcterms:modified xsi:type="dcterms:W3CDTF">2015-04-24T16:20:39Z</dcterms:modified>
</cp:coreProperties>
</file>